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29" r:id="rId3"/>
    <p:sldId id="333" r:id="rId4"/>
    <p:sldId id="334" r:id="rId5"/>
    <p:sldId id="335" r:id="rId6"/>
    <p:sldId id="336" r:id="rId7"/>
    <p:sldId id="337" r:id="rId8"/>
    <p:sldId id="338" r:id="rId9"/>
    <p:sldId id="339" r:id="rId10"/>
    <p:sldId id="340" r:id="rId11"/>
    <p:sldId id="341" r:id="rId12"/>
    <p:sldId id="342" r:id="rId13"/>
    <p:sldId id="343" r:id="rId14"/>
    <p:sldId id="344" r:id="rId15"/>
  </p:sldIdLst>
  <p:sldSz cx="12188825" cy="6858000"/>
  <p:notesSz cx="6858000" cy="9144000"/>
  <p:custDataLst>
    <p:tags r:id="rId18"/>
  </p:custData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28282"/>
    <a:srgbClr val="6E90FE"/>
    <a:srgbClr val="8086FC"/>
    <a:srgbClr val="6D6DFB"/>
    <a:srgbClr val="4E78F0"/>
    <a:srgbClr val="F0932C"/>
    <a:srgbClr val="92C610"/>
    <a:srgbClr val="9FD812"/>
    <a:srgbClr val="E05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EE482E-474D-4689-924C-32A54F8751D6}" v="1588" dt="2024-08-10T14:23:21.724"/>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9" autoAdjust="0"/>
  </p:normalViewPr>
  <p:slideViewPr>
    <p:cSldViewPr showGuides="1">
      <p:cViewPr varScale="1">
        <p:scale>
          <a:sx n="59" d="100"/>
          <a:sy n="59" d="100"/>
        </p:scale>
        <p:origin x="236" y="5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D4EE482E-474D-4689-924C-32A54F8751D6}"/>
    <pc:docChg chg="undo custSel addSld delSld modSld">
      <pc:chgData name="Andy Acreman" userId="05415c4dcfc197a9" providerId="LiveId" clId="{D4EE482E-474D-4689-924C-32A54F8751D6}" dt="2024-08-10T14:24:40.620" v="2574" actId="14861"/>
      <pc:docMkLst>
        <pc:docMk/>
      </pc:docMkLst>
      <pc:sldChg chg="modSp mod">
        <pc:chgData name="Andy Acreman" userId="05415c4dcfc197a9" providerId="LiveId" clId="{D4EE482E-474D-4689-924C-32A54F8751D6}" dt="2024-08-07T13:50:15.809" v="254" actId="20577"/>
        <pc:sldMkLst>
          <pc:docMk/>
          <pc:sldMk cId="2320115561" sldId="318"/>
        </pc:sldMkLst>
        <pc:spChg chg="mod">
          <ac:chgData name="Andy Acreman" userId="05415c4dcfc197a9" providerId="LiveId" clId="{D4EE482E-474D-4689-924C-32A54F8751D6}" dt="2024-08-07T13:37:25.045" v="46" actId="1076"/>
          <ac:spMkLst>
            <pc:docMk/>
            <pc:sldMk cId="2320115561" sldId="318"/>
            <ac:spMk id="2" creationId="{00000000-0000-0000-0000-000000000000}"/>
          </ac:spMkLst>
        </pc:spChg>
        <pc:spChg chg="mod">
          <ac:chgData name="Andy Acreman" userId="05415c4dcfc197a9" providerId="LiveId" clId="{D4EE482E-474D-4689-924C-32A54F8751D6}" dt="2024-08-07T13:50:15.809" v="254" actId="20577"/>
          <ac:spMkLst>
            <pc:docMk/>
            <pc:sldMk cId="2320115561" sldId="318"/>
            <ac:spMk id="3" creationId="{00000000-0000-0000-0000-000000000000}"/>
          </ac:spMkLst>
        </pc:spChg>
      </pc:sldChg>
      <pc:sldChg chg="modSp mod modAnim modShow">
        <pc:chgData name="Andy Acreman" userId="05415c4dcfc197a9" providerId="LiveId" clId="{D4EE482E-474D-4689-924C-32A54F8751D6}" dt="2024-08-07T17:36:16.284" v="1474" actId="729"/>
        <pc:sldMkLst>
          <pc:docMk/>
          <pc:sldMk cId="2717604774" sldId="329"/>
        </pc:sldMkLst>
        <pc:spChg chg="mod">
          <ac:chgData name="Andy Acreman" userId="05415c4dcfc197a9" providerId="LiveId" clId="{D4EE482E-474D-4689-924C-32A54F8751D6}" dt="2024-08-07T16:51:14.805" v="661" actId="2711"/>
          <ac:spMkLst>
            <pc:docMk/>
            <pc:sldMk cId="2717604774" sldId="329"/>
            <ac:spMk id="13" creationId="{00000000-0000-0000-0000-000000000000}"/>
          </ac:spMkLst>
        </pc:spChg>
        <pc:spChg chg="mod">
          <ac:chgData name="Andy Acreman" userId="05415c4dcfc197a9" providerId="LiveId" clId="{D4EE482E-474D-4689-924C-32A54F8751D6}" dt="2024-08-07T17:05:18.258" v="1242" actId="114"/>
          <ac:spMkLst>
            <pc:docMk/>
            <pc:sldMk cId="2717604774" sldId="329"/>
            <ac:spMk id="14" creationId="{00000000-0000-0000-0000-000000000000}"/>
          </ac:spMkLst>
        </pc:spChg>
      </pc:sldChg>
      <pc:sldChg chg="del">
        <pc:chgData name="Andy Acreman" userId="05415c4dcfc197a9" providerId="LiveId" clId="{D4EE482E-474D-4689-924C-32A54F8751D6}" dt="2024-08-07T16:39:17.618" v="589" actId="47"/>
        <pc:sldMkLst>
          <pc:docMk/>
          <pc:sldMk cId="552362707" sldId="330"/>
        </pc:sldMkLst>
      </pc:sldChg>
      <pc:sldChg chg="del">
        <pc:chgData name="Andy Acreman" userId="05415c4dcfc197a9" providerId="LiveId" clId="{D4EE482E-474D-4689-924C-32A54F8751D6}" dt="2024-08-07T16:39:16.354" v="588" actId="47"/>
        <pc:sldMkLst>
          <pc:docMk/>
          <pc:sldMk cId="3102506525" sldId="332"/>
        </pc:sldMkLst>
      </pc:sldChg>
      <pc:sldChg chg="modSp mod modAnim modShow">
        <pc:chgData name="Andy Acreman" userId="05415c4dcfc197a9" providerId="LiveId" clId="{D4EE482E-474D-4689-924C-32A54F8751D6}" dt="2024-08-07T17:36:21.951" v="1475" actId="729"/>
        <pc:sldMkLst>
          <pc:docMk/>
          <pc:sldMk cId="1132867292" sldId="333"/>
        </pc:sldMkLst>
        <pc:spChg chg="mod">
          <ac:chgData name="Andy Acreman" userId="05415c4dcfc197a9" providerId="LiveId" clId="{D4EE482E-474D-4689-924C-32A54F8751D6}" dt="2024-08-07T16:51:07.605" v="660" actId="2711"/>
          <ac:spMkLst>
            <pc:docMk/>
            <pc:sldMk cId="1132867292" sldId="333"/>
            <ac:spMk id="13" creationId="{00000000-0000-0000-0000-000000000000}"/>
          </ac:spMkLst>
        </pc:spChg>
        <pc:spChg chg="mod">
          <ac:chgData name="Andy Acreman" userId="05415c4dcfc197a9" providerId="LiveId" clId="{D4EE482E-474D-4689-924C-32A54F8751D6}" dt="2024-08-07T16:58:35.623" v="817" actId="114"/>
          <ac:spMkLst>
            <pc:docMk/>
            <pc:sldMk cId="1132867292" sldId="333"/>
            <ac:spMk id="14" creationId="{00000000-0000-0000-0000-000000000000}"/>
          </ac:spMkLst>
        </pc:spChg>
      </pc:sldChg>
      <pc:sldChg chg="modSp add mod modAnim">
        <pc:chgData name="Andy Acreman" userId="05415c4dcfc197a9" providerId="LiveId" clId="{D4EE482E-474D-4689-924C-32A54F8751D6}" dt="2024-08-10T13:45:01.232" v="2180" actId="20577"/>
        <pc:sldMkLst>
          <pc:docMk/>
          <pc:sldMk cId="179509484" sldId="334"/>
        </pc:sldMkLst>
        <pc:spChg chg="mod">
          <ac:chgData name="Andy Acreman" userId="05415c4dcfc197a9" providerId="LiveId" clId="{D4EE482E-474D-4689-924C-32A54F8751D6}" dt="2024-08-07T17:04:58.391" v="1239" actId="20577"/>
          <ac:spMkLst>
            <pc:docMk/>
            <pc:sldMk cId="179509484" sldId="334"/>
            <ac:spMk id="13" creationId="{00000000-0000-0000-0000-000000000000}"/>
          </ac:spMkLst>
        </pc:spChg>
        <pc:spChg chg="mod">
          <ac:chgData name="Andy Acreman" userId="05415c4dcfc197a9" providerId="LiveId" clId="{D4EE482E-474D-4689-924C-32A54F8751D6}" dt="2024-08-10T13:45:01.232" v="2180" actId="20577"/>
          <ac:spMkLst>
            <pc:docMk/>
            <pc:sldMk cId="179509484" sldId="334"/>
            <ac:spMk id="14" creationId="{00000000-0000-0000-0000-000000000000}"/>
          </ac:spMkLst>
        </pc:spChg>
      </pc:sldChg>
      <pc:sldChg chg="del">
        <pc:chgData name="Andy Acreman" userId="05415c4dcfc197a9" providerId="LiveId" clId="{D4EE482E-474D-4689-924C-32A54F8751D6}" dt="2024-08-07T16:39:19.611" v="590" actId="47"/>
        <pc:sldMkLst>
          <pc:docMk/>
          <pc:sldMk cId="3932950242" sldId="334"/>
        </pc:sldMkLst>
      </pc:sldChg>
      <pc:sldChg chg="modSp add mod modAnim">
        <pc:chgData name="Andy Acreman" userId="05415c4dcfc197a9" providerId="LiveId" clId="{D4EE482E-474D-4689-924C-32A54F8751D6}" dt="2024-08-10T14:09:52.857" v="2414" actId="207"/>
        <pc:sldMkLst>
          <pc:docMk/>
          <pc:sldMk cId="535200753" sldId="335"/>
        </pc:sldMkLst>
        <pc:spChg chg="mod">
          <ac:chgData name="Andy Acreman" userId="05415c4dcfc197a9" providerId="LiveId" clId="{D4EE482E-474D-4689-924C-32A54F8751D6}" dt="2024-08-07T17:08:21.953" v="1270" actId="6549"/>
          <ac:spMkLst>
            <pc:docMk/>
            <pc:sldMk cId="535200753" sldId="335"/>
            <ac:spMk id="13" creationId="{00000000-0000-0000-0000-000000000000}"/>
          </ac:spMkLst>
        </pc:spChg>
        <pc:spChg chg="mod">
          <ac:chgData name="Andy Acreman" userId="05415c4dcfc197a9" providerId="LiveId" clId="{D4EE482E-474D-4689-924C-32A54F8751D6}" dt="2024-08-10T14:09:52.857" v="2414" actId="207"/>
          <ac:spMkLst>
            <pc:docMk/>
            <pc:sldMk cId="535200753" sldId="335"/>
            <ac:spMk id="14" creationId="{00000000-0000-0000-0000-000000000000}"/>
          </ac:spMkLst>
        </pc:spChg>
      </pc:sldChg>
      <pc:sldChg chg="modSp add del mod">
        <pc:chgData name="Andy Acreman" userId="05415c4dcfc197a9" providerId="LiveId" clId="{D4EE482E-474D-4689-924C-32A54F8751D6}" dt="2024-08-07T17:07:59.082" v="1251" actId="47"/>
        <pc:sldMkLst>
          <pc:docMk/>
          <pc:sldMk cId="1924145592" sldId="335"/>
        </pc:sldMkLst>
        <pc:spChg chg="mod">
          <ac:chgData name="Andy Acreman" userId="05415c4dcfc197a9" providerId="LiveId" clId="{D4EE482E-474D-4689-924C-32A54F8751D6}" dt="2024-08-07T17:04:49.040" v="1238" actId="20577"/>
          <ac:spMkLst>
            <pc:docMk/>
            <pc:sldMk cId="1924145592" sldId="335"/>
            <ac:spMk id="13" creationId="{00000000-0000-0000-0000-000000000000}"/>
          </ac:spMkLst>
        </pc:spChg>
      </pc:sldChg>
      <pc:sldChg chg="modSp add mod modAnim">
        <pc:chgData name="Andy Acreman" userId="05415c4dcfc197a9" providerId="LiveId" clId="{D4EE482E-474D-4689-924C-32A54F8751D6}" dt="2024-08-10T13:47:43.126" v="2221" actId="20577"/>
        <pc:sldMkLst>
          <pc:docMk/>
          <pc:sldMk cId="4180508260" sldId="336"/>
        </pc:sldMkLst>
        <pc:spChg chg="mod">
          <ac:chgData name="Andy Acreman" userId="05415c4dcfc197a9" providerId="LiveId" clId="{D4EE482E-474D-4689-924C-32A54F8751D6}" dt="2024-08-07T17:31:04.675" v="1420" actId="6549"/>
          <ac:spMkLst>
            <pc:docMk/>
            <pc:sldMk cId="4180508260" sldId="336"/>
            <ac:spMk id="13" creationId="{00000000-0000-0000-0000-000000000000}"/>
          </ac:spMkLst>
        </pc:spChg>
        <pc:spChg chg="mod">
          <ac:chgData name="Andy Acreman" userId="05415c4dcfc197a9" providerId="LiveId" clId="{D4EE482E-474D-4689-924C-32A54F8751D6}" dt="2024-08-10T13:47:43.126" v="2221" actId="20577"/>
          <ac:spMkLst>
            <pc:docMk/>
            <pc:sldMk cId="4180508260" sldId="336"/>
            <ac:spMk id="14" creationId="{00000000-0000-0000-0000-000000000000}"/>
          </ac:spMkLst>
        </pc:spChg>
      </pc:sldChg>
      <pc:sldChg chg="modSp add mod modAnim">
        <pc:chgData name="Andy Acreman" userId="05415c4dcfc197a9" providerId="LiveId" clId="{D4EE482E-474D-4689-924C-32A54F8751D6}" dt="2024-08-07T18:50:06.029" v="2127"/>
        <pc:sldMkLst>
          <pc:docMk/>
          <pc:sldMk cId="3366966245" sldId="337"/>
        </pc:sldMkLst>
        <pc:spChg chg="mod">
          <ac:chgData name="Andy Acreman" userId="05415c4dcfc197a9" providerId="LiveId" clId="{D4EE482E-474D-4689-924C-32A54F8751D6}" dt="2024-08-07T17:31:40.705" v="1439" actId="20577"/>
          <ac:spMkLst>
            <pc:docMk/>
            <pc:sldMk cId="3366966245" sldId="337"/>
            <ac:spMk id="13" creationId="{00000000-0000-0000-0000-000000000000}"/>
          </ac:spMkLst>
        </pc:spChg>
        <pc:spChg chg="mod">
          <ac:chgData name="Andy Acreman" userId="05415c4dcfc197a9" providerId="LiveId" clId="{D4EE482E-474D-4689-924C-32A54F8751D6}" dt="2024-08-07T17:33:15.194" v="1452" actId="114"/>
          <ac:spMkLst>
            <pc:docMk/>
            <pc:sldMk cId="3366966245" sldId="337"/>
            <ac:spMk id="14" creationId="{00000000-0000-0000-0000-000000000000}"/>
          </ac:spMkLst>
        </pc:spChg>
      </pc:sldChg>
      <pc:sldChg chg="modSp add mod modAnim">
        <pc:chgData name="Andy Acreman" userId="05415c4dcfc197a9" providerId="LiveId" clId="{D4EE482E-474D-4689-924C-32A54F8751D6}" dt="2024-08-10T13:51:46.214" v="2293" actId="20577"/>
        <pc:sldMkLst>
          <pc:docMk/>
          <pc:sldMk cId="2123365878" sldId="338"/>
        </pc:sldMkLst>
        <pc:spChg chg="mod">
          <ac:chgData name="Andy Acreman" userId="05415c4dcfc197a9" providerId="LiveId" clId="{D4EE482E-474D-4689-924C-32A54F8751D6}" dt="2024-08-07T17:34:01.139" v="1465" actId="20577"/>
          <ac:spMkLst>
            <pc:docMk/>
            <pc:sldMk cId="2123365878" sldId="338"/>
            <ac:spMk id="13" creationId="{00000000-0000-0000-0000-000000000000}"/>
          </ac:spMkLst>
        </pc:spChg>
        <pc:spChg chg="mod">
          <ac:chgData name="Andy Acreman" userId="05415c4dcfc197a9" providerId="LiveId" clId="{D4EE482E-474D-4689-924C-32A54F8751D6}" dt="2024-08-10T13:51:46.214" v="2293" actId="20577"/>
          <ac:spMkLst>
            <pc:docMk/>
            <pc:sldMk cId="2123365878" sldId="338"/>
            <ac:spMk id="14" creationId="{00000000-0000-0000-0000-000000000000}"/>
          </ac:spMkLst>
        </pc:spChg>
      </pc:sldChg>
      <pc:sldChg chg="modSp add mod modAnim">
        <pc:chgData name="Andy Acreman" userId="05415c4dcfc197a9" providerId="LiveId" clId="{D4EE482E-474D-4689-924C-32A54F8751D6}" dt="2024-08-10T14:11:15.937" v="2419" actId="114"/>
        <pc:sldMkLst>
          <pc:docMk/>
          <pc:sldMk cId="1727805284" sldId="339"/>
        </pc:sldMkLst>
        <pc:spChg chg="mod">
          <ac:chgData name="Andy Acreman" userId="05415c4dcfc197a9" providerId="LiveId" clId="{D4EE482E-474D-4689-924C-32A54F8751D6}" dt="2024-08-07T17:40:49.714" v="1663" actId="20577"/>
          <ac:spMkLst>
            <pc:docMk/>
            <pc:sldMk cId="1727805284" sldId="339"/>
            <ac:spMk id="13" creationId="{00000000-0000-0000-0000-000000000000}"/>
          </ac:spMkLst>
        </pc:spChg>
        <pc:spChg chg="mod">
          <ac:chgData name="Andy Acreman" userId="05415c4dcfc197a9" providerId="LiveId" clId="{D4EE482E-474D-4689-924C-32A54F8751D6}" dt="2024-08-10T14:11:15.937" v="2419" actId="114"/>
          <ac:spMkLst>
            <pc:docMk/>
            <pc:sldMk cId="1727805284" sldId="339"/>
            <ac:spMk id="14" creationId="{00000000-0000-0000-0000-000000000000}"/>
          </ac:spMkLst>
        </pc:spChg>
      </pc:sldChg>
      <pc:sldChg chg="modSp add modAnim">
        <pc:chgData name="Andy Acreman" userId="05415c4dcfc197a9" providerId="LiveId" clId="{D4EE482E-474D-4689-924C-32A54F8751D6}" dt="2024-08-10T14:05:02.375" v="2411" actId="114"/>
        <pc:sldMkLst>
          <pc:docMk/>
          <pc:sldMk cId="697523256" sldId="340"/>
        </pc:sldMkLst>
        <pc:spChg chg="mod">
          <ac:chgData name="Andy Acreman" userId="05415c4dcfc197a9" providerId="LiveId" clId="{D4EE482E-474D-4689-924C-32A54F8751D6}" dt="2024-08-10T14:05:02.375" v="2411" actId="114"/>
          <ac:spMkLst>
            <pc:docMk/>
            <pc:sldMk cId="697523256" sldId="340"/>
            <ac:spMk id="14" creationId="{00000000-0000-0000-0000-000000000000}"/>
          </ac:spMkLst>
        </pc:spChg>
      </pc:sldChg>
      <pc:sldChg chg="modSp add mod modAnim">
        <pc:chgData name="Andy Acreman" userId="05415c4dcfc197a9" providerId="LiveId" clId="{D4EE482E-474D-4689-924C-32A54F8751D6}" dt="2024-08-10T14:05:27.586" v="2412" actId="27107"/>
        <pc:sldMkLst>
          <pc:docMk/>
          <pc:sldMk cId="1249409678" sldId="341"/>
        </pc:sldMkLst>
        <pc:spChg chg="mod">
          <ac:chgData name="Andy Acreman" userId="05415c4dcfc197a9" providerId="LiveId" clId="{D4EE482E-474D-4689-924C-32A54F8751D6}" dt="2024-08-07T17:51:03.896" v="1757" actId="20577"/>
          <ac:spMkLst>
            <pc:docMk/>
            <pc:sldMk cId="1249409678" sldId="341"/>
            <ac:spMk id="13" creationId="{00000000-0000-0000-0000-000000000000}"/>
          </ac:spMkLst>
        </pc:spChg>
        <pc:spChg chg="mod">
          <ac:chgData name="Andy Acreman" userId="05415c4dcfc197a9" providerId="LiveId" clId="{D4EE482E-474D-4689-924C-32A54F8751D6}" dt="2024-08-10T14:05:27.586" v="2412" actId="27107"/>
          <ac:spMkLst>
            <pc:docMk/>
            <pc:sldMk cId="1249409678" sldId="341"/>
            <ac:spMk id="14" creationId="{00000000-0000-0000-0000-000000000000}"/>
          </ac:spMkLst>
        </pc:spChg>
      </pc:sldChg>
      <pc:sldChg chg="modSp add modAnim">
        <pc:chgData name="Andy Acreman" userId="05415c4dcfc197a9" providerId="LiveId" clId="{D4EE482E-474D-4689-924C-32A54F8751D6}" dt="2024-08-07T19:02:28.433" v="2140"/>
        <pc:sldMkLst>
          <pc:docMk/>
          <pc:sldMk cId="1669685732" sldId="342"/>
        </pc:sldMkLst>
        <pc:spChg chg="mod">
          <ac:chgData name="Andy Acreman" userId="05415c4dcfc197a9" providerId="LiveId" clId="{D4EE482E-474D-4689-924C-32A54F8751D6}" dt="2024-08-07T19:01:53.315" v="2139" actId="113"/>
          <ac:spMkLst>
            <pc:docMk/>
            <pc:sldMk cId="1669685732" sldId="342"/>
            <ac:spMk id="14" creationId="{00000000-0000-0000-0000-000000000000}"/>
          </ac:spMkLst>
        </pc:spChg>
      </pc:sldChg>
      <pc:sldChg chg="addSp delSp modSp add mod modAnim">
        <pc:chgData name="Andy Acreman" userId="05415c4dcfc197a9" providerId="LiveId" clId="{D4EE482E-474D-4689-924C-32A54F8751D6}" dt="2024-08-10T14:18:15.090" v="2492" actId="20577"/>
        <pc:sldMkLst>
          <pc:docMk/>
          <pc:sldMk cId="688509617" sldId="343"/>
        </pc:sldMkLst>
        <pc:spChg chg="mod">
          <ac:chgData name="Andy Acreman" userId="05415c4dcfc197a9" providerId="LiveId" clId="{D4EE482E-474D-4689-924C-32A54F8751D6}" dt="2024-08-10T14:18:15.090" v="2492" actId="20577"/>
          <ac:spMkLst>
            <pc:docMk/>
            <pc:sldMk cId="688509617" sldId="343"/>
            <ac:spMk id="13" creationId="{00000000-0000-0000-0000-000000000000}"/>
          </ac:spMkLst>
        </pc:spChg>
        <pc:spChg chg="del mod">
          <ac:chgData name="Andy Acreman" userId="05415c4dcfc197a9" providerId="LiveId" clId="{D4EE482E-474D-4689-924C-32A54F8751D6}" dt="2024-08-10T14:17:44.659" v="2435" actId="931"/>
          <ac:spMkLst>
            <pc:docMk/>
            <pc:sldMk cId="688509617" sldId="343"/>
            <ac:spMk id="14" creationId="{00000000-0000-0000-0000-000000000000}"/>
          </ac:spMkLst>
        </pc:spChg>
        <pc:picChg chg="add mod">
          <ac:chgData name="Andy Acreman" userId="05415c4dcfc197a9" providerId="LiveId" clId="{D4EE482E-474D-4689-924C-32A54F8751D6}" dt="2024-08-10T14:17:46.431" v="2437" actId="962"/>
          <ac:picMkLst>
            <pc:docMk/>
            <pc:sldMk cId="688509617" sldId="343"/>
            <ac:picMk id="3" creationId="{4F24A1FD-3132-F5A1-1CDE-13EB548A5E13}"/>
          </ac:picMkLst>
        </pc:picChg>
      </pc:sldChg>
      <pc:sldChg chg="addSp delSp modSp new del mod">
        <pc:chgData name="Andy Acreman" userId="05415c4dcfc197a9" providerId="LiveId" clId="{D4EE482E-474D-4689-924C-32A54F8751D6}" dt="2024-08-10T14:17:10.400" v="2431" actId="680"/>
        <pc:sldMkLst>
          <pc:docMk/>
          <pc:sldMk cId="2632050622" sldId="343"/>
        </pc:sldMkLst>
        <pc:spChg chg="add del">
          <ac:chgData name="Andy Acreman" userId="05415c4dcfc197a9" providerId="LiveId" clId="{D4EE482E-474D-4689-924C-32A54F8751D6}" dt="2024-08-10T14:17:09.705" v="2430" actId="931"/>
          <ac:spMkLst>
            <pc:docMk/>
            <pc:sldMk cId="2632050622" sldId="343"/>
            <ac:spMk id="3" creationId="{9A6952DE-B1C8-2476-4106-E7E16DD98203}"/>
          </ac:spMkLst>
        </pc:spChg>
        <pc:spChg chg="add del">
          <ac:chgData name="Andy Acreman" userId="05415c4dcfc197a9" providerId="LiveId" clId="{D4EE482E-474D-4689-924C-32A54F8751D6}" dt="2024-08-10T14:17:08.868" v="2428" actId="931"/>
          <ac:spMkLst>
            <pc:docMk/>
            <pc:sldMk cId="2632050622" sldId="343"/>
            <ac:spMk id="4" creationId="{E6349ACE-55C5-F671-0F4E-5813CF0A9258}"/>
          </ac:spMkLst>
        </pc:spChg>
        <pc:picChg chg="add mod">
          <ac:chgData name="Andy Acreman" userId="05415c4dcfc197a9" providerId="LiveId" clId="{D4EE482E-474D-4689-924C-32A54F8751D6}" dt="2024-08-10T14:17:09.705" v="2430" actId="931"/>
          <ac:picMkLst>
            <pc:docMk/>
            <pc:sldMk cId="2632050622" sldId="343"/>
            <ac:picMk id="6" creationId="{B6DD1437-5E60-11F0-4652-B048D16D3102}"/>
          </ac:picMkLst>
        </pc:picChg>
        <pc:picChg chg="add mod">
          <ac:chgData name="Andy Acreman" userId="05415c4dcfc197a9" providerId="LiveId" clId="{D4EE482E-474D-4689-924C-32A54F8751D6}" dt="2024-08-10T14:17:08.868" v="2428" actId="931"/>
          <ac:picMkLst>
            <pc:docMk/>
            <pc:sldMk cId="2632050622" sldId="343"/>
            <ac:picMk id="8" creationId="{CAF650AA-C4D8-FF72-CEFD-8213A3656DE7}"/>
          </ac:picMkLst>
        </pc:picChg>
      </pc:sldChg>
      <pc:sldChg chg="addSp modSp add mod">
        <pc:chgData name="Andy Acreman" userId="05415c4dcfc197a9" providerId="LiveId" clId="{D4EE482E-474D-4689-924C-32A54F8751D6}" dt="2024-08-10T14:24:40.620" v="2574" actId="14861"/>
        <pc:sldMkLst>
          <pc:docMk/>
          <pc:sldMk cId="4241205783" sldId="344"/>
        </pc:sldMkLst>
        <pc:picChg chg="mod">
          <ac:chgData name="Andy Acreman" userId="05415c4dcfc197a9" providerId="LiveId" clId="{D4EE482E-474D-4689-924C-32A54F8751D6}" dt="2024-08-10T14:18:30.551" v="2494" actId="14826"/>
          <ac:picMkLst>
            <pc:docMk/>
            <pc:sldMk cId="4241205783" sldId="344"/>
            <ac:picMk id="3" creationId="{4F24A1FD-3132-F5A1-1CDE-13EB548A5E13}"/>
          </ac:picMkLst>
        </pc:picChg>
        <pc:picChg chg="add mod">
          <ac:chgData name="Andy Acreman" userId="05415c4dcfc197a9" providerId="LiveId" clId="{D4EE482E-474D-4689-924C-32A54F8751D6}" dt="2024-08-10T14:24:40.620" v="2574" actId="14861"/>
          <ac:picMkLst>
            <pc:docMk/>
            <pc:sldMk cId="4241205783" sldId="344"/>
            <ac:picMk id="4" creationId="{38D3102F-BA3C-9E2F-5BA3-43F47402483E}"/>
          </ac:picMkLst>
        </pc:picChg>
      </pc:sldChg>
    </pc:docChg>
  </pc:docChgLst>
  <pc:docChgLst>
    <pc:chgData name="Andy Acreman" userId="05415c4dcfc197a9" providerId="LiveId" clId="{7F7A1252-1AF3-2845-B85A-D9CB33EC12F6}"/>
    <pc:docChg chg="addSld delSld modSld">
      <pc:chgData name="Andy Acreman" userId="05415c4dcfc197a9" providerId="LiveId" clId="{7F7A1252-1AF3-2845-B85A-D9CB33EC12F6}" dt="2024-08-07T16:01:13.394" v="259" actId="22"/>
      <pc:docMkLst>
        <pc:docMk/>
      </pc:docMkLst>
      <pc:sldChg chg="modSp">
        <pc:chgData name="Andy Acreman" userId="05415c4dcfc197a9" providerId="LiveId" clId="{7F7A1252-1AF3-2845-B85A-D9CB33EC12F6}" dt="2024-08-07T15:57:45.529" v="251" actId="20577"/>
        <pc:sldMkLst>
          <pc:docMk/>
          <pc:sldMk cId="2717604774" sldId="329"/>
        </pc:sldMkLst>
        <pc:spChg chg="mod">
          <ac:chgData name="Andy Acreman" userId="05415c4dcfc197a9" providerId="LiveId" clId="{7F7A1252-1AF3-2845-B85A-D9CB33EC12F6}" dt="2024-08-07T15:57:45.529" v="251" actId="20577"/>
          <ac:spMkLst>
            <pc:docMk/>
            <pc:sldMk cId="2717604774" sldId="329"/>
            <ac:spMk id="14" creationId="{00000000-0000-0000-0000-000000000000}"/>
          </ac:spMkLst>
        </pc:spChg>
      </pc:sldChg>
      <pc:sldChg chg="new">
        <pc:chgData name="Andy Acreman" userId="05415c4dcfc197a9" providerId="LiveId" clId="{7F7A1252-1AF3-2845-B85A-D9CB33EC12F6}" dt="2024-08-07T15:58:15.338" v="252" actId="680"/>
        <pc:sldMkLst>
          <pc:docMk/>
          <pc:sldMk cId="552362707" sldId="330"/>
        </pc:sldMkLst>
      </pc:sldChg>
      <pc:sldChg chg="add del">
        <pc:chgData name="Andy Acreman" userId="05415c4dcfc197a9" providerId="LiveId" clId="{7F7A1252-1AF3-2845-B85A-D9CB33EC12F6}" dt="2024-08-07T15:58:52.856" v="254" actId="2696"/>
        <pc:sldMkLst>
          <pc:docMk/>
          <pc:sldMk cId="4023634638" sldId="331"/>
        </pc:sldMkLst>
      </pc:sldChg>
      <pc:sldChg chg="add">
        <pc:chgData name="Andy Acreman" userId="05415c4dcfc197a9" providerId="LiveId" clId="{7F7A1252-1AF3-2845-B85A-D9CB33EC12F6}" dt="2024-08-07T15:58:49.351" v="253" actId="22"/>
        <pc:sldMkLst>
          <pc:docMk/>
          <pc:sldMk cId="3102506525" sldId="332"/>
        </pc:sldMkLst>
      </pc:sldChg>
      <pc:sldChg chg="modSp add">
        <pc:chgData name="Andy Acreman" userId="05415c4dcfc197a9" providerId="LiveId" clId="{7F7A1252-1AF3-2845-B85A-D9CB33EC12F6}" dt="2024-08-07T16:01:13.394" v="259" actId="22"/>
        <pc:sldMkLst>
          <pc:docMk/>
          <pc:sldMk cId="1132867292" sldId="333"/>
        </pc:sldMkLst>
        <pc:spChg chg="mod">
          <ac:chgData name="Andy Acreman" userId="05415c4dcfc197a9" providerId="LiveId" clId="{7F7A1252-1AF3-2845-B85A-D9CB33EC12F6}" dt="2024-08-07T16:01:13.394" v="259" actId="22"/>
          <ac:spMkLst>
            <pc:docMk/>
            <pc:sldMk cId="1132867292" sldId="333"/>
            <ac:spMk id="14" creationId="{00000000-0000-0000-0000-000000000000}"/>
          </ac:spMkLst>
        </pc:spChg>
      </pc:sldChg>
      <pc:sldChg chg="add">
        <pc:chgData name="Andy Acreman" userId="05415c4dcfc197a9" providerId="LiveId" clId="{7F7A1252-1AF3-2845-B85A-D9CB33EC12F6}" dt="2024-08-07T15:59:13.160" v="255" actId="22"/>
        <pc:sldMkLst>
          <pc:docMk/>
          <pc:sldMk cId="3932950242" sldId="3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608FDE-3583-4FA7-B945-363B4C054EA0}" type="datetime1">
              <a:rPr lang="en-GB" smtClean="0"/>
              <a:t>10/08/2024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en-GB" smtClean="0"/>
              <a:t>‹#›</a:t>
            </a:fld>
            <a:endParaRPr lang="en-GB"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FB33BDC1-4229-4113-94F2-5963FFA755BD}" type="datetime1">
              <a:rPr lang="en-GB" noProof="0" smtClean="0"/>
              <a:t>10/08/2024</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en-GB" noProof="0" smtClean="0"/>
              <a:t>‹#›</a:t>
            </a:fld>
            <a:endParaRPr lang="en-GB"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1</a:t>
            </a:fld>
            <a:endParaRPr lang="en-GB" dirty="0"/>
          </a:p>
        </p:txBody>
      </p:sp>
    </p:spTree>
    <p:extLst>
      <p:ext uri="{BB962C8B-B14F-4D97-AF65-F5344CB8AC3E}">
        <p14:creationId xmlns:p14="http://schemas.microsoft.com/office/powerpoint/2010/main" val="708555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10</a:t>
            </a:fld>
            <a:endParaRPr lang="en-GB" dirty="0"/>
          </a:p>
        </p:txBody>
      </p:sp>
    </p:spTree>
    <p:extLst>
      <p:ext uri="{BB962C8B-B14F-4D97-AF65-F5344CB8AC3E}">
        <p14:creationId xmlns:p14="http://schemas.microsoft.com/office/powerpoint/2010/main" val="348135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11</a:t>
            </a:fld>
            <a:endParaRPr lang="en-GB" dirty="0"/>
          </a:p>
        </p:txBody>
      </p:sp>
    </p:spTree>
    <p:extLst>
      <p:ext uri="{BB962C8B-B14F-4D97-AF65-F5344CB8AC3E}">
        <p14:creationId xmlns:p14="http://schemas.microsoft.com/office/powerpoint/2010/main" val="78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12</a:t>
            </a:fld>
            <a:endParaRPr lang="en-GB" dirty="0"/>
          </a:p>
        </p:txBody>
      </p:sp>
    </p:spTree>
    <p:extLst>
      <p:ext uri="{BB962C8B-B14F-4D97-AF65-F5344CB8AC3E}">
        <p14:creationId xmlns:p14="http://schemas.microsoft.com/office/powerpoint/2010/main" val="25980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13</a:t>
            </a:fld>
            <a:endParaRPr lang="en-GB" dirty="0"/>
          </a:p>
        </p:txBody>
      </p:sp>
    </p:spTree>
    <p:extLst>
      <p:ext uri="{BB962C8B-B14F-4D97-AF65-F5344CB8AC3E}">
        <p14:creationId xmlns:p14="http://schemas.microsoft.com/office/powerpoint/2010/main" val="102966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14</a:t>
            </a:fld>
            <a:endParaRPr lang="en-GB" dirty="0"/>
          </a:p>
        </p:txBody>
      </p:sp>
    </p:spTree>
    <p:extLst>
      <p:ext uri="{BB962C8B-B14F-4D97-AF65-F5344CB8AC3E}">
        <p14:creationId xmlns:p14="http://schemas.microsoft.com/office/powerpoint/2010/main" val="114454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2</a:t>
            </a:fld>
            <a:endParaRPr lang="en-GB" dirty="0"/>
          </a:p>
        </p:txBody>
      </p:sp>
    </p:spTree>
    <p:extLst>
      <p:ext uri="{BB962C8B-B14F-4D97-AF65-F5344CB8AC3E}">
        <p14:creationId xmlns:p14="http://schemas.microsoft.com/office/powerpoint/2010/main" val="72239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3</a:t>
            </a:fld>
            <a:endParaRPr lang="en-GB" dirty="0"/>
          </a:p>
        </p:txBody>
      </p:sp>
    </p:spTree>
    <p:extLst>
      <p:ext uri="{BB962C8B-B14F-4D97-AF65-F5344CB8AC3E}">
        <p14:creationId xmlns:p14="http://schemas.microsoft.com/office/powerpoint/2010/main" val="72239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4</a:t>
            </a:fld>
            <a:endParaRPr lang="en-GB" dirty="0"/>
          </a:p>
        </p:txBody>
      </p:sp>
    </p:spTree>
    <p:extLst>
      <p:ext uri="{BB962C8B-B14F-4D97-AF65-F5344CB8AC3E}">
        <p14:creationId xmlns:p14="http://schemas.microsoft.com/office/powerpoint/2010/main" val="85183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5</a:t>
            </a:fld>
            <a:endParaRPr lang="en-GB" dirty="0"/>
          </a:p>
        </p:txBody>
      </p:sp>
    </p:spTree>
    <p:extLst>
      <p:ext uri="{BB962C8B-B14F-4D97-AF65-F5344CB8AC3E}">
        <p14:creationId xmlns:p14="http://schemas.microsoft.com/office/powerpoint/2010/main" val="404316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6</a:t>
            </a:fld>
            <a:endParaRPr lang="en-GB" dirty="0"/>
          </a:p>
        </p:txBody>
      </p:sp>
    </p:spTree>
    <p:extLst>
      <p:ext uri="{BB962C8B-B14F-4D97-AF65-F5344CB8AC3E}">
        <p14:creationId xmlns:p14="http://schemas.microsoft.com/office/powerpoint/2010/main" val="311941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7</a:t>
            </a:fld>
            <a:endParaRPr lang="en-GB" dirty="0"/>
          </a:p>
        </p:txBody>
      </p:sp>
    </p:spTree>
    <p:extLst>
      <p:ext uri="{BB962C8B-B14F-4D97-AF65-F5344CB8AC3E}">
        <p14:creationId xmlns:p14="http://schemas.microsoft.com/office/powerpoint/2010/main" val="117278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8</a:t>
            </a:fld>
            <a:endParaRPr lang="en-GB" dirty="0"/>
          </a:p>
        </p:txBody>
      </p:sp>
    </p:spTree>
    <p:extLst>
      <p:ext uri="{BB962C8B-B14F-4D97-AF65-F5344CB8AC3E}">
        <p14:creationId xmlns:p14="http://schemas.microsoft.com/office/powerpoint/2010/main" val="185391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F93199CD-3E1B-4AE6-990F-76F925F5EA9F}" type="slidenum">
              <a:rPr lang="en-GB" smtClean="0"/>
              <a:t>9</a:t>
            </a:fld>
            <a:endParaRPr lang="en-GB" dirty="0"/>
          </a:p>
        </p:txBody>
      </p:sp>
    </p:spTree>
    <p:extLst>
      <p:ext uri="{BB962C8B-B14F-4D97-AF65-F5344CB8AC3E}">
        <p14:creationId xmlns:p14="http://schemas.microsoft.com/office/powerpoint/2010/main" val="2333049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en-US" noProof="0"/>
              <a:t>Click to edit Master title style</a:t>
            </a:r>
            <a:endParaRPr lang="en-GB" noProof="0" dirty="0"/>
          </a:p>
        </p:txBody>
      </p:sp>
      <p:sp>
        <p:nvSpPr>
          <p:cNvPr id="3" name="Subtitle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noProof="0" dirty="0"/>
              <a:t>Edit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1">
                    <a:lumMod val="50000"/>
                  </a:schemeClr>
                </a:solidFill>
              </a:defRPr>
            </a:lvl1pPr>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C1DA5917-1EAE-4FB7-B41B-5845D675B62F}" type="datetime1">
              <a:rPr lang="en-GB" noProof="0" smtClean="0"/>
              <a:t>10/08/2024</a:t>
            </a:fld>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522412" y="646112"/>
            <a:ext cx="7620000" cy="5522913"/>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3C53073F-16C3-4BA9-BA42-449EABFDA240}" type="datetime1">
              <a:rPr lang="en-GB" noProof="0" smtClean="0"/>
              <a:t>10/08/2024</a:t>
            </a:fld>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1">
                    <a:lumMod val="50000"/>
                  </a:schemeClr>
                </a:solidFill>
              </a:defRPr>
            </a:lvl1pPr>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443BA9A3-713C-40C7-AAF6-4E91831C9DFE}" type="datetime1">
              <a:rPr lang="en-GB" noProof="0" smtClean="0"/>
              <a:t>10/08/2024</a:t>
            </a:fld>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A3058AD4-25BB-47E2-8E61-453C8F3DF2D8}" type="datetime1">
              <a:rPr lang="en-GB" noProof="0" smtClean="0"/>
              <a:t>10/08/2024</a:t>
            </a:fld>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D224728B-4389-4C0D-A4AA-67980CE66A15}" type="datetime1">
              <a:rPr lang="en-GB" noProof="0" smtClean="0"/>
              <a:t>10/08/2024</a:t>
            </a:fld>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Footer Placeholder 7"/>
          <p:cNvSpPr>
            <a:spLocks noGrp="1"/>
          </p:cNvSpPr>
          <p:nvPr>
            <p:ph type="ftr" sz="quarter" idx="11"/>
          </p:nvPr>
        </p:nvSpPr>
        <p:spPr/>
        <p:txBody>
          <a:bodyPr rtlCol="0"/>
          <a:lstStyle/>
          <a:p>
            <a:pPr rtl="0"/>
            <a:r>
              <a:rPr lang="en-GB" noProof="0" dirty="0"/>
              <a:t>Add a footer</a:t>
            </a:r>
          </a:p>
        </p:txBody>
      </p:sp>
      <p:sp>
        <p:nvSpPr>
          <p:cNvPr id="7" name="Date Placeholder 6"/>
          <p:cNvSpPr>
            <a:spLocks noGrp="1"/>
          </p:cNvSpPr>
          <p:nvPr>
            <p:ph type="dt" sz="half" idx="10"/>
          </p:nvPr>
        </p:nvSpPr>
        <p:spPr/>
        <p:txBody>
          <a:bodyPr rtlCol="0"/>
          <a:lstStyle/>
          <a:p>
            <a:pPr rtl="0"/>
            <a:fld id="{8B139672-FE54-48A1-AAD3-9B5D5E56C2C2}" type="datetime1">
              <a:rPr lang="en-GB" noProof="0" smtClean="0"/>
              <a:t>10/08/2024</a:t>
            </a:fld>
            <a:endParaRPr lang="en-GB" noProof="0" dirty="0"/>
          </a:p>
        </p:txBody>
      </p:sp>
      <p:sp>
        <p:nvSpPr>
          <p:cNvPr id="9" name="Slide Number Placeholder 8"/>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accent1">
                    <a:lumMod val="50000"/>
                  </a:schemeClr>
                </a:solidFill>
              </a:defRPr>
            </a:lvl1pPr>
          </a:lstStyle>
          <a:p>
            <a:pPr rtl="0"/>
            <a:r>
              <a:rPr lang="en-US" noProof="0"/>
              <a:t>Click to edit Master title style</a:t>
            </a:r>
            <a:endParaRPr lang="en-GB" noProof="0" dirty="0"/>
          </a:p>
        </p:txBody>
      </p:sp>
      <p:sp>
        <p:nvSpPr>
          <p:cNvPr id="4" name="Footer Placeholder 3"/>
          <p:cNvSpPr>
            <a:spLocks noGrp="1"/>
          </p:cNvSpPr>
          <p:nvPr>
            <p:ph type="ftr" sz="quarter" idx="11"/>
          </p:nvPr>
        </p:nvSpPr>
        <p:spPr/>
        <p:txBody>
          <a:bodyPr rtlCol="0"/>
          <a:lstStyle/>
          <a:p>
            <a:pPr rtl="0"/>
            <a:r>
              <a:rPr lang="en-GB" noProof="0" dirty="0"/>
              <a:t>Add a footer</a:t>
            </a:r>
          </a:p>
        </p:txBody>
      </p:sp>
      <p:sp>
        <p:nvSpPr>
          <p:cNvPr id="3" name="Date Placeholder 2"/>
          <p:cNvSpPr>
            <a:spLocks noGrp="1"/>
          </p:cNvSpPr>
          <p:nvPr>
            <p:ph type="dt" sz="half" idx="10"/>
          </p:nvPr>
        </p:nvSpPr>
        <p:spPr/>
        <p:txBody>
          <a:bodyPr rtlCol="0"/>
          <a:lstStyle/>
          <a:p>
            <a:pPr rtl="0"/>
            <a:fld id="{910F198C-9623-4BDF-8475-0D90DC9F422A}" type="datetime1">
              <a:rPr lang="en-GB" noProof="0" smtClean="0"/>
              <a:t>10/08/2024</a:t>
            </a:fld>
            <a:endParaRPr lang="en-GB" noProof="0" dirty="0"/>
          </a:p>
        </p:txBody>
      </p:sp>
      <p:sp>
        <p:nvSpPr>
          <p:cNvPr id="5" name="Slide Number Placeholder 4"/>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dirty="0"/>
              <a:t>Add a footer</a:t>
            </a:r>
          </a:p>
        </p:txBody>
      </p:sp>
      <p:sp>
        <p:nvSpPr>
          <p:cNvPr id="2" name="Date Placeholder 1"/>
          <p:cNvSpPr>
            <a:spLocks noGrp="1"/>
          </p:cNvSpPr>
          <p:nvPr>
            <p:ph type="dt" sz="half" idx="10"/>
          </p:nvPr>
        </p:nvSpPr>
        <p:spPr/>
        <p:txBody>
          <a:bodyPr rtlCol="0"/>
          <a:lstStyle/>
          <a:p>
            <a:pPr rtl="0"/>
            <a:fld id="{639FE9E6-0FFB-49E0-B11F-DC1ABE11F7E1}" type="datetime1">
              <a:rPr lang="en-GB" noProof="0" smtClean="0"/>
              <a:t>10/08/2024</a:t>
            </a:fld>
            <a:endParaRPr lang="en-GB" noProof="0" dirty="0"/>
          </a:p>
        </p:txBody>
      </p:sp>
      <p:sp>
        <p:nvSpPr>
          <p:cNvPr id="4" name="Slide Number Placeholder 3"/>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62B21927-C8DD-4995-8DD9-D896F07C764F}" type="datetime1">
              <a:rPr lang="en-GB" noProof="0" smtClean="0"/>
              <a:t>10/08/2024</a:t>
            </a:fld>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en-GB" noProof="0"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pPr rtl="0"/>
            <a:fld id="{1844A121-BE7A-4F98-A156-68B8EDAD6987}" type="datetime1">
              <a:rPr lang="en-GB" noProof="0" smtClean="0"/>
              <a:t>10/08/2024</a:t>
            </a:fld>
            <a:endParaRPr lang="en-GB" noProof="0"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en-GB" noProof="0" smtClean="0"/>
              <a:pPr/>
              <a:t>‹#›</a:t>
            </a:fld>
            <a:endParaRPr lang="en-GB" noProof="0"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5" y="1124744"/>
            <a:ext cx="5945188" cy="3048000"/>
          </a:xfrm>
        </p:spPr>
        <p:txBody>
          <a:bodyPr rtlCol="0"/>
          <a:lstStyle/>
          <a:p>
            <a:pPr rtl="0"/>
            <a:r>
              <a:rPr lang="en-GB" dirty="0"/>
              <a:t>New Testament</a:t>
            </a:r>
            <a:br>
              <a:rPr lang="en-GB" dirty="0"/>
            </a:br>
            <a:r>
              <a:rPr lang="en-GB" dirty="0"/>
              <a:t>Financial</a:t>
            </a:r>
            <a:br>
              <a:rPr lang="en-GB" dirty="0"/>
            </a:br>
            <a:r>
              <a:rPr lang="en-GB" dirty="0"/>
              <a:t>Giving</a:t>
            </a:r>
          </a:p>
        </p:txBody>
      </p:sp>
      <p:sp>
        <p:nvSpPr>
          <p:cNvPr id="3" name="Subtitle 2"/>
          <p:cNvSpPr>
            <a:spLocks noGrp="1"/>
          </p:cNvSpPr>
          <p:nvPr>
            <p:ph type="subTitle" idx="1"/>
          </p:nvPr>
        </p:nvSpPr>
        <p:spPr>
          <a:xfrm>
            <a:off x="1520825" y="4898572"/>
            <a:ext cx="5945187" cy="1770788"/>
          </a:xfrm>
        </p:spPr>
        <p:txBody>
          <a:bodyPr rtlCol="0"/>
          <a:lstStyle/>
          <a:p>
            <a:pPr rtl="0"/>
            <a:r>
              <a:rPr lang="en-GB" dirty="0"/>
              <a:t>A brief biblical view of Financial Giving to the local church.</a:t>
            </a:r>
          </a:p>
          <a:p>
            <a:pPr rtl="0"/>
            <a:r>
              <a:rPr lang="en-GB" dirty="0"/>
              <a:t>	by Andy Acreman	       Aug. 2024</a:t>
            </a:r>
          </a:p>
          <a:p>
            <a:pPr rtl="0"/>
            <a:r>
              <a:rPr lang="en-GB" dirty="0"/>
              <a:t>Thurrock Christian Fellowship</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How Should We Give?</a:t>
            </a:r>
          </a:p>
        </p:txBody>
      </p:sp>
      <p:sp>
        <p:nvSpPr>
          <p:cNvPr id="14" name="Content Placeholder 13"/>
          <p:cNvSpPr>
            <a:spLocks noGrp="1"/>
          </p:cNvSpPr>
          <p:nvPr>
            <p:ph idx="1"/>
          </p:nvPr>
        </p:nvSpPr>
        <p:spPr>
          <a:xfrm>
            <a:off x="1522413" y="1772816"/>
            <a:ext cx="9829799" cy="4824536"/>
          </a:xfrm>
        </p:spPr>
        <p:txBody>
          <a:bodyPr rtlCol="0">
            <a:noAutofit/>
          </a:bodyPr>
          <a:lstStyle/>
          <a:p>
            <a:pPr lvl="0"/>
            <a:r>
              <a:rPr lang="en-GB" sz="2800" b="1" dirty="0"/>
              <a:t>Cheerfully:  </a:t>
            </a:r>
            <a:r>
              <a:rPr lang="en-GB" sz="2800" dirty="0">
                <a:solidFill>
                  <a:srgbClr val="0000FF"/>
                </a:solidFill>
              </a:rPr>
              <a:t>2 Corinthians 9:7</a:t>
            </a:r>
            <a:r>
              <a:rPr lang="en-GB" sz="2800" dirty="0"/>
              <a:t>; 8:3-4.  God loves such a giver!</a:t>
            </a:r>
          </a:p>
          <a:p>
            <a:pPr lvl="0"/>
            <a:r>
              <a:rPr lang="en-GB" sz="2800" b="1" dirty="0"/>
              <a:t>Sacrificially:  </a:t>
            </a:r>
            <a:r>
              <a:rPr lang="en-GB" sz="2800" dirty="0">
                <a:solidFill>
                  <a:srgbClr val="0000FF"/>
                </a:solidFill>
              </a:rPr>
              <a:t>2 Corinthians 8:1-5</a:t>
            </a:r>
            <a:r>
              <a:rPr lang="en-GB" sz="2800" dirty="0"/>
              <a:t>.  Mark 12:41-44.  Does our giving ‘cost’ us much?  It is </a:t>
            </a:r>
            <a:r>
              <a:rPr lang="en-GB" sz="2800" i="1" dirty="0"/>
              <a:t>not</a:t>
            </a:r>
            <a:r>
              <a:rPr lang="en-GB" sz="2800" dirty="0"/>
              <a:t> what we give, but what we </a:t>
            </a:r>
            <a:r>
              <a:rPr lang="en-GB" sz="2800" i="1" dirty="0"/>
              <a:t>retain</a:t>
            </a:r>
            <a:r>
              <a:rPr lang="en-GB" sz="2800" dirty="0"/>
              <a:t> that interests God.  Romans 12:8b </a:t>
            </a:r>
            <a:r>
              <a:rPr lang="en-GB" sz="2800" i="1" dirty="0"/>
              <a:t>‘Contributing to the needs of others’ </a:t>
            </a:r>
            <a:r>
              <a:rPr lang="en-GB" sz="2800" dirty="0"/>
              <a:t>– is a ministry!</a:t>
            </a:r>
            <a:r>
              <a:rPr lang="en-GB" sz="2800" i="1" dirty="0"/>
              <a:t> </a:t>
            </a:r>
          </a:p>
          <a:p>
            <a:pPr lvl="0"/>
            <a:r>
              <a:rPr lang="en-GB" sz="2800" b="1" dirty="0"/>
              <a:t>Following Christ’s Example:  </a:t>
            </a:r>
            <a:r>
              <a:rPr lang="en-GB" sz="2800" dirty="0">
                <a:solidFill>
                  <a:srgbClr val="0000FF"/>
                </a:solidFill>
              </a:rPr>
              <a:t>2 Corinthians 8:9</a:t>
            </a:r>
            <a:r>
              <a:rPr lang="en-GB" sz="2800" dirty="0"/>
              <a:t>.  The example of Jesus was principally a </a:t>
            </a:r>
            <a:r>
              <a:rPr lang="en-GB" sz="2800" i="1" dirty="0"/>
              <a:t>spiritual </a:t>
            </a:r>
            <a:r>
              <a:rPr lang="en-GB" sz="2800" dirty="0"/>
              <a:t>sacrifice, but the apostle Paul, uses it to motivate Christians into </a:t>
            </a:r>
            <a:r>
              <a:rPr lang="en-GB" sz="2800" i="1" dirty="0"/>
              <a:t>material </a:t>
            </a:r>
            <a:r>
              <a:rPr lang="en-GB" sz="2800" dirty="0"/>
              <a:t>sacrifices also.</a:t>
            </a:r>
          </a:p>
          <a:p>
            <a:pPr lvl="0"/>
            <a:r>
              <a:rPr lang="en-GB" sz="2800" b="1" dirty="0"/>
              <a:t>Planned:  </a:t>
            </a:r>
            <a:r>
              <a:rPr lang="en-GB" sz="2800" dirty="0">
                <a:solidFill>
                  <a:srgbClr val="0000FF"/>
                </a:solidFill>
              </a:rPr>
              <a:t>2 Corinthians 9: 7.  </a:t>
            </a:r>
            <a:r>
              <a:rPr lang="en-GB" sz="2800" dirty="0"/>
              <a:t>Give what you have decided…</a:t>
            </a:r>
            <a:endParaRPr lang="en-GB" sz="2800" i="1" dirty="0"/>
          </a:p>
        </p:txBody>
      </p:sp>
    </p:spTree>
    <p:extLst>
      <p:ext uri="{BB962C8B-B14F-4D97-AF65-F5344CB8AC3E}">
        <p14:creationId xmlns:p14="http://schemas.microsoft.com/office/powerpoint/2010/main" val="69752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p:cTn id="28"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In Summary..</a:t>
            </a:r>
          </a:p>
        </p:txBody>
      </p:sp>
      <p:sp>
        <p:nvSpPr>
          <p:cNvPr id="14" name="Content Placeholder 13"/>
          <p:cNvSpPr>
            <a:spLocks noGrp="1"/>
          </p:cNvSpPr>
          <p:nvPr>
            <p:ph idx="1"/>
          </p:nvPr>
        </p:nvSpPr>
        <p:spPr>
          <a:xfrm>
            <a:off x="1522413" y="1772816"/>
            <a:ext cx="9829799" cy="4824536"/>
          </a:xfrm>
        </p:spPr>
        <p:txBody>
          <a:bodyPr rtlCol="0">
            <a:noAutofit/>
          </a:bodyPr>
          <a:lstStyle/>
          <a:p>
            <a:pPr lvl="0"/>
            <a:r>
              <a:rPr lang="en-GB" sz="2600" b="1" dirty="0"/>
              <a:t>Giving:  </a:t>
            </a:r>
            <a:r>
              <a:rPr lang="en-GB" sz="2600" dirty="0"/>
              <a:t>This should be planned/regular, proportional to income, compassionate, spontaneous, mainly to the church, done wisely (e.g. Gift Aid), sometimes sacrificially, relieving the needs of the Christian poor as a priority.  Whilst it is not </a:t>
            </a:r>
            <a:r>
              <a:rPr lang="en-GB" sz="2600" i="1" dirty="0"/>
              <a:t>legalistically </a:t>
            </a:r>
            <a:r>
              <a:rPr lang="en-GB" sz="2600" dirty="0"/>
              <a:t>ten percent, it seems logical that, in this age of grace, we are lifted by the Holy Spirit </a:t>
            </a:r>
            <a:r>
              <a:rPr lang="en-GB" sz="2600" i="1" dirty="0"/>
              <a:t>above </a:t>
            </a:r>
            <a:r>
              <a:rPr lang="en-GB" sz="2600" dirty="0"/>
              <a:t>the ten percent – to higher levels of greater generosity.  The Early Church would have </a:t>
            </a:r>
            <a:r>
              <a:rPr lang="en-GB" sz="2600" i="1" dirty="0"/>
              <a:t>started</a:t>
            </a:r>
            <a:r>
              <a:rPr lang="en-GB" sz="2600" dirty="0"/>
              <a:t> at 10% and would have motivated by God to give </a:t>
            </a:r>
            <a:r>
              <a:rPr lang="en-GB" sz="2600" i="1" dirty="0"/>
              <a:t>more </a:t>
            </a:r>
            <a:r>
              <a:rPr lang="en-GB" sz="2600" dirty="0"/>
              <a:t>as time went on.</a:t>
            </a:r>
          </a:p>
          <a:p>
            <a:pPr lvl="0"/>
            <a:r>
              <a:rPr lang="en-GB" sz="2600" dirty="0"/>
              <a:t>In TCF, our use of the phrase: </a:t>
            </a:r>
            <a:r>
              <a:rPr lang="en-GB" sz="2600" b="1" i="1" dirty="0"/>
              <a:t>“Tithes and Offerings” </a:t>
            </a:r>
            <a:r>
              <a:rPr lang="en-GB" sz="2600" dirty="0"/>
              <a:t>represents planned regular giving and additional spontaneous giving.</a:t>
            </a:r>
          </a:p>
          <a:p>
            <a:pPr lvl="0"/>
            <a:r>
              <a:rPr lang="en-GB" sz="2600" dirty="0"/>
              <a:t>Generous giving </a:t>
            </a:r>
            <a:r>
              <a:rPr lang="en-GB" sz="2600" b="1" dirty="0"/>
              <a:t>breaks the power </a:t>
            </a:r>
            <a:r>
              <a:rPr lang="en-GB" sz="2600" dirty="0"/>
              <a:t>of spirits of materialism and greed in us, and </a:t>
            </a:r>
            <a:r>
              <a:rPr lang="en-GB" sz="2600" b="1" dirty="0"/>
              <a:t>strengthens our faith </a:t>
            </a:r>
            <a:r>
              <a:rPr lang="en-GB" sz="2600" dirty="0"/>
              <a:t>in the Lord our Provider.</a:t>
            </a:r>
          </a:p>
        </p:txBody>
      </p:sp>
    </p:spTree>
    <p:extLst>
      <p:ext uri="{BB962C8B-B14F-4D97-AF65-F5344CB8AC3E}">
        <p14:creationId xmlns:p14="http://schemas.microsoft.com/office/powerpoint/2010/main" val="124940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In Summary..</a:t>
            </a:r>
          </a:p>
        </p:txBody>
      </p:sp>
      <p:sp>
        <p:nvSpPr>
          <p:cNvPr id="14" name="Content Placeholder 13"/>
          <p:cNvSpPr>
            <a:spLocks noGrp="1"/>
          </p:cNvSpPr>
          <p:nvPr>
            <p:ph idx="1"/>
          </p:nvPr>
        </p:nvSpPr>
        <p:spPr>
          <a:xfrm>
            <a:off x="1522413" y="1772816"/>
            <a:ext cx="9829799" cy="4824536"/>
          </a:xfrm>
        </p:spPr>
        <p:txBody>
          <a:bodyPr rtlCol="0">
            <a:noAutofit/>
          </a:bodyPr>
          <a:lstStyle/>
          <a:p>
            <a:pPr lvl="0"/>
            <a:r>
              <a:rPr lang="en-GB" sz="2800" b="1" dirty="0"/>
              <a:t>We give for </a:t>
            </a:r>
            <a:r>
              <a:rPr lang="en-GB" sz="2800" b="1" i="1" dirty="0"/>
              <a:t>our </a:t>
            </a:r>
            <a:r>
              <a:rPr lang="en-GB" sz="2800" b="1" dirty="0"/>
              <a:t>benefit:</a:t>
            </a:r>
            <a:r>
              <a:rPr lang="en-GB" sz="2800" dirty="0"/>
              <a:t>  Not for God… not for TCF… not even for the poor or Christian mission; if we fail to give generously, </a:t>
            </a:r>
            <a:r>
              <a:rPr lang="en-GB" sz="2800" i="1" dirty="0"/>
              <a:t>we harm ourselves </a:t>
            </a:r>
            <a:r>
              <a:rPr lang="en-GB" sz="2800" dirty="0"/>
              <a:t>and stunt our growth.  Generous giving delivers us from materialism, covetousness and the spirit of this age.  It frees us up for heaven and points our hearts in the direction of eternity.  It ignites our faith and opens the floodgates of God’s blessing.  It stockpiles a reward for us when we leave this age and enter the Age to Come.  It is the best evidence that our hearts have been redeemed.  </a:t>
            </a:r>
          </a:p>
          <a:p>
            <a:pPr lvl="0"/>
            <a:r>
              <a:rPr lang="en-GB" sz="2800" i="1" dirty="0"/>
              <a:t>2 Corinthians 9:11 NIV.  You will be enriched in every way </a:t>
            </a:r>
            <a:r>
              <a:rPr lang="en-GB" sz="2800" b="1" i="1" dirty="0"/>
              <a:t>so that you can be generous on every occasion</a:t>
            </a:r>
            <a:r>
              <a:rPr lang="en-GB" sz="2800" i="1" dirty="0"/>
              <a:t>, and through us your generosity will result in </a:t>
            </a:r>
            <a:r>
              <a:rPr lang="en-GB" sz="2800" b="1" i="1" dirty="0"/>
              <a:t>thanksgiving to God.</a:t>
            </a:r>
          </a:p>
        </p:txBody>
      </p:sp>
    </p:spTree>
    <p:extLst>
      <p:ext uri="{BB962C8B-B14F-4D97-AF65-F5344CB8AC3E}">
        <p14:creationId xmlns:p14="http://schemas.microsoft.com/office/powerpoint/2010/main" val="166968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Ways to Give to Thurrock Christian Fellowship</a:t>
            </a:r>
          </a:p>
        </p:txBody>
      </p:sp>
      <p:pic>
        <p:nvPicPr>
          <p:cNvPr id="3" name="Content Placeholder 2" descr="A screenshot of a computer&#10;&#10;Description automatically generated">
            <a:extLst>
              <a:ext uri="{FF2B5EF4-FFF2-40B4-BE49-F238E27FC236}">
                <a16:creationId xmlns:a16="http://schemas.microsoft.com/office/drawing/2014/main" id="{4F24A1FD-3132-F5A1-1CDE-13EB548A5E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5877" y="1773238"/>
            <a:ext cx="9482872" cy="4824412"/>
          </a:xfrm>
        </p:spPr>
      </p:pic>
    </p:spTree>
    <p:extLst>
      <p:ext uri="{BB962C8B-B14F-4D97-AF65-F5344CB8AC3E}">
        <p14:creationId xmlns:p14="http://schemas.microsoft.com/office/powerpoint/2010/main" val="688509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Ways to Give to Thurrock Christian Fellowship</a:t>
            </a:r>
          </a:p>
        </p:txBody>
      </p:sp>
      <p:pic>
        <p:nvPicPr>
          <p:cNvPr id="3" name="Content Placeholder 2">
            <a:extLst>
              <a:ext uri="{FF2B5EF4-FFF2-40B4-BE49-F238E27FC236}">
                <a16:creationId xmlns:a16="http://schemas.microsoft.com/office/drawing/2014/main" id="{4F24A1FD-3132-F5A1-1CDE-13EB548A5E1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695877" y="1773238"/>
            <a:ext cx="9482872" cy="4824412"/>
          </a:xfrm>
        </p:spPr>
      </p:pic>
      <p:pic>
        <p:nvPicPr>
          <p:cNvPr id="4" name="Picture 3" descr="A screenshot of a computer&#10;&#10;Description automatically generated">
            <a:extLst>
              <a:ext uri="{FF2B5EF4-FFF2-40B4-BE49-F238E27FC236}">
                <a16:creationId xmlns:a16="http://schemas.microsoft.com/office/drawing/2014/main" id="{38D3102F-BA3C-9E2F-5BA3-43F474024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604" y="5320744"/>
            <a:ext cx="3356145" cy="1439869"/>
          </a:xfrm>
          <a:prstGeom prst="rect">
            <a:avLst/>
          </a:prstGeom>
          <a:effectLst>
            <a:outerShdw blurRad="50800" dist="50800" dir="5400000" algn="ctr" rotWithShape="0">
              <a:srgbClr val="000000">
                <a:alpha val="51000"/>
              </a:srgbClr>
            </a:outerShdw>
          </a:effectLst>
        </p:spPr>
      </p:pic>
    </p:spTree>
    <p:extLst>
      <p:ext uri="{BB962C8B-B14F-4D97-AF65-F5344CB8AC3E}">
        <p14:creationId xmlns:p14="http://schemas.microsoft.com/office/powerpoint/2010/main" val="4241205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Tithing and Giving in the </a:t>
            </a:r>
            <a:r>
              <a:rPr lang="en-GB" b="1" dirty="0">
                <a:latin typeface="Algerian" panose="04020705040A02060702" pitchFamily="82" charset="0"/>
              </a:rPr>
              <a:t>Old</a:t>
            </a:r>
            <a:r>
              <a:rPr lang="en-GB" b="1" dirty="0"/>
              <a:t> Testament</a:t>
            </a:r>
          </a:p>
        </p:txBody>
      </p:sp>
      <p:sp>
        <p:nvSpPr>
          <p:cNvPr id="14" name="Content Placeholder 13"/>
          <p:cNvSpPr>
            <a:spLocks noGrp="1"/>
          </p:cNvSpPr>
          <p:nvPr>
            <p:ph idx="1"/>
          </p:nvPr>
        </p:nvSpPr>
        <p:spPr/>
        <p:txBody>
          <a:bodyPr rtlCol="0"/>
          <a:lstStyle/>
          <a:p>
            <a:pPr rtl="0"/>
            <a:r>
              <a:rPr lang="en-GB" b="1" i="1" dirty="0"/>
              <a:t>Before</a:t>
            </a:r>
            <a:r>
              <a:rPr lang="en-GB" b="1" dirty="0"/>
              <a:t> the Law of Moses… Abraham </a:t>
            </a:r>
            <a:r>
              <a:rPr lang="en-GB" b="1" i="1" dirty="0"/>
              <a:t>voluntarily</a:t>
            </a:r>
            <a:r>
              <a:rPr lang="en-GB" b="1" dirty="0"/>
              <a:t> gave 10% of the spoils of battle to Melchizedek (who represented God).  </a:t>
            </a:r>
            <a:r>
              <a:rPr lang="en-GB" b="1" i="1" dirty="0"/>
              <a:t>Gen. 14</a:t>
            </a:r>
          </a:p>
          <a:p>
            <a:pPr rtl="0"/>
            <a:r>
              <a:rPr lang="en-GB" b="1" i="1" dirty="0"/>
              <a:t>Before</a:t>
            </a:r>
            <a:r>
              <a:rPr lang="en-GB" b="1" dirty="0"/>
              <a:t> the Law of Moses… Jacob </a:t>
            </a:r>
            <a:r>
              <a:rPr lang="en-GB" b="1" i="1" dirty="0"/>
              <a:t>voluntarily </a:t>
            </a:r>
            <a:r>
              <a:rPr lang="en-GB" b="1" dirty="0"/>
              <a:t>gave 10% of his income to God.  </a:t>
            </a:r>
            <a:r>
              <a:rPr lang="en-GB" b="1" i="1" dirty="0"/>
              <a:t>Genesis 28:20-22</a:t>
            </a:r>
          </a:p>
          <a:p>
            <a:pPr rtl="0"/>
            <a:r>
              <a:rPr lang="en-GB" b="1" dirty="0"/>
              <a:t>The </a:t>
            </a:r>
            <a:r>
              <a:rPr lang="en-GB" b="1" i="1" dirty="0"/>
              <a:t>Law of Moses </a:t>
            </a:r>
            <a:r>
              <a:rPr lang="en-GB" b="1" dirty="0"/>
              <a:t>commanded…</a:t>
            </a:r>
          </a:p>
          <a:p>
            <a:pPr lvl="1"/>
            <a:r>
              <a:rPr lang="en-GB" b="1" dirty="0"/>
              <a:t>Each person or family to give 10% of their harvest to the work of God at the Temple, to support the Levites who were the paid workers.  Leviticus  27:30-33</a:t>
            </a:r>
          </a:p>
          <a:p>
            <a:pPr lvl="1"/>
            <a:r>
              <a:rPr lang="en-GB" b="1" dirty="0"/>
              <a:t>An emphasis on bringing the Lord the </a:t>
            </a:r>
            <a:r>
              <a:rPr lang="en-GB" b="1" i="1" dirty="0"/>
              <a:t>firstfruits </a:t>
            </a:r>
            <a:r>
              <a:rPr lang="en-GB" b="1" dirty="0"/>
              <a:t>of the harvests.  Exodus 23:19</a:t>
            </a:r>
          </a:p>
          <a:p>
            <a:pPr lvl="1"/>
            <a:r>
              <a:rPr lang="en-GB" b="1" dirty="0"/>
              <a:t>In Deuteronomy 14, a second 10% was spent on a community feast for all the people.  Every third year, another 10% was given to the poor people.</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 calcmode="lin" valueType="num">
                                      <p:cBhvr>
                                        <p:cTn id="26"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 calcmode="lin" valueType="num">
                                      <p:cBhvr>
                                        <p:cTn id="33"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1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xEl>
                                              <p:pRg st="5" end="5"/>
                                            </p:txEl>
                                          </p:spTgt>
                                        </p:tgtEl>
                                        <p:attrNameLst>
                                          <p:attrName>style.visibility</p:attrName>
                                        </p:attrNameLst>
                                      </p:cBhvr>
                                      <p:to>
                                        <p:strVal val="visible"/>
                                      </p:to>
                                    </p:set>
                                    <p:anim calcmode="lin" valueType="num">
                                      <p:cBhvr>
                                        <p:cTn id="40" dur="5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4">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Tithing and Giving in the </a:t>
            </a:r>
            <a:r>
              <a:rPr lang="en-GB" b="1" dirty="0">
                <a:latin typeface="Algerian" panose="04020705040A02060702" pitchFamily="82" charset="0"/>
              </a:rPr>
              <a:t>Old</a:t>
            </a:r>
            <a:r>
              <a:rPr lang="en-GB" b="1" dirty="0"/>
              <a:t> Testament</a:t>
            </a:r>
          </a:p>
        </p:txBody>
      </p:sp>
      <p:sp>
        <p:nvSpPr>
          <p:cNvPr id="14" name="Content Placeholder 13"/>
          <p:cNvSpPr>
            <a:spLocks noGrp="1"/>
          </p:cNvSpPr>
          <p:nvPr>
            <p:ph idx="1"/>
          </p:nvPr>
        </p:nvSpPr>
        <p:spPr>
          <a:xfrm>
            <a:off x="1522413" y="1772816"/>
            <a:ext cx="9829799" cy="4824536"/>
          </a:xfrm>
        </p:spPr>
        <p:txBody>
          <a:bodyPr rtlCol="0">
            <a:normAutofit fontScale="85000" lnSpcReduction="20000"/>
          </a:bodyPr>
          <a:lstStyle/>
          <a:p>
            <a:pPr lvl="0"/>
            <a:r>
              <a:rPr lang="en-GB" sz="2800" b="1" dirty="0">
                <a:effectLst/>
                <a:ea typeface="Times New Roman" panose="02020603050405020304" pitchFamily="18" charset="0"/>
              </a:rPr>
              <a:t>Malachi 3:8-12 NIV  </a:t>
            </a:r>
            <a:r>
              <a:rPr lang="en-GB" sz="2800" b="1" i="1" dirty="0">
                <a:effectLst/>
                <a:ea typeface="Times New Roman" panose="02020603050405020304" pitchFamily="18" charset="0"/>
              </a:rPr>
              <a:t>"Will a mere mortal rob God?  Yet you rob me.  "But you ask, 'How are we robbing you?’  "In tithes and offerings.  </a:t>
            </a:r>
            <a:r>
              <a:rPr lang="en-GB" sz="2800" b="1" i="1" baseline="30000" dirty="0">
                <a:effectLst/>
                <a:ea typeface="Times New Roman" panose="02020603050405020304" pitchFamily="18" charset="0"/>
              </a:rPr>
              <a:t>9</a:t>
            </a:r>
            <a:r>
              <a:rPr lang="en-GB" sz="2800" b="1" i="1" dirty="0">
                <a:effectLst/>
                <a:ea typeface="Times New Roman" panose="02020603050405020304" pitchFamily="18" charset="0"/>
              </a:rPr>
              <a:t> You are under a curse-your whole nation-because you are robbing me.  </a:t>
            </a:r>
            <a:r>
              <a:rPr lang="en-GB" sz="2800" b="1" i="1" baseline="30000" dirty="0">
                <a:effectLst/>
                <a:ea typeface="Times New Roman" panose="02020603050405020304" pitchFamily="18" charset="0"/>
              </a:rPr>
              <a:t>10</a:t>
            </a:r>
            <a:r>
              <a:rPr lang="en-GB" sz="2800" b="1" i="1" dirty="0">
                <a:effectLst/>
                <a:ea typeface="Times New Roman" panose="02020603050405020304" pitchFamily="18" charset="0"/>
              </a:rPr>
              <a:t> Bring the whole tithe into the storehouse, that there may be food in my house.  Test me in this," says the LORD Almighty, "and see if I will not throw open the floodgates of heaven and pour out so much blessing that there will not be room enough to store it.  </a:t>
            </a:r>
            <a:r>
              <a:rPr lang="en-GB" sz="2800" b="1" i="1" baseline="30000" dirty="0">
                <a:effectLst/>
                <a:ea typeface="Times New Roman" panose="02020603050405020304" pitchFamily="18" charset="0"/>
              </a:rPr>
              <a:t>11</a:t>
            </a:r>
            <a:r>
              <a:rPr lang="en-GB" sz="2800" b="1" i="1" dirty="0">
                <a:effectLst/>
                <a:ea typeface="Times New Roman" panose="02020603050405020304" pitchFamily="18" charset="0"/>
              </a:rPr>
              <a:t> I will prevent pests from devouring your crops, and the vines in your fields will not drop their fruit before it is ripe," says the LORD Almighty.  </a:t>
            </a:r>
            <a:r>
              <a:rPr lang="en-GB" sz="2800" b="1" i="1" baseline="30000" dirty="0">
                <a:effectLst/>
                <a:ea typeface="Times New Roman" panose="02020603050405020304" pitchFamily="18" charset="0"/>
              </a:rPr>
              <a:t>12</a:t>
            </a:r>
            <a:r>
              <a:rPr lang="en-GB" sz="2800" b="1" i="1" dirty="0">
                <a:effectLst/>
                <a:ea typeface="Times New Roman" panose="02020603050405020304" pitchFamily="18" charset="0"/>
              </a:rPr>
              <a:t> "Then all the nations will call you blessed, for yours will be a delightful land," says the LORD Almighty.</a:t>
            </a:r>
            <a:endParaRPr lang="en-GB" sz="2800" b="1" i="1" dirty="0">
              <a:ea typeface="Times New Roman" panose="02020603050405020304" pitchFamily="18" charset="0"/>
            </a:endParaRPr>
          </a:p>
          <a:p>
            <a:pPr lvl="0"/>
            <a:r>
              <a:rPr lang="en-GB" sz="2800" b="1" dirty="0">
                <a:effectLst/>
                <a:ea typeface="Times New Roman" panose="02020603050405020304" pitchFamily="18" charset="0"/>
              </a:rPr>
              <a:t>Failure to obey the command to tithe was tantamount to robbing God.  ‘Bring the full tithe into the [temple] storehouse’.  The ‘windows of heaven’ refer to the autumn and spring rains which would were essential the harvest.  Failure to tithe would provoke the Lord into ‘shutting up’ the heavens.  On the positive side, there were </a:t>
            </a:r>
            <a:r>
              <a:rPr lang="en-GB" sz="2800" b="1" i="1" dirty="0">
                <a:effectLst/>
                <a:ea typeface="Times New Roman" panose="02020603050405020304" pitchFamily="18" charset="0"/>
              </a:rPr>
              <a:t>huge</a:t>
            </a:r>
            <a:r>
              <a:rPr lang="en-GB" sz="2800" b="1" dirty="0">
                <a:effectLst/>
                <a:ea typeface="Times New Roman" panose="02020603050405020304" pitchFamily="18" charset="0"/>
              </a:rPr>
              <a:t> promises for those giving in a way that pleased God.</a:t>
            </a:r>
          </a:p>
        </p:txBody>
      </p:sp>
    </p:spTree>
    <p:extLst>
      <p:ext uri="{BB962C8B-B14F-4D97-AF65-F5344CB8AC3E}">
        <p14:creationId xmlns:p14="http://schemas.microsoft.com/office/powerpoint/2010/main" val="113286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Compulsory Tithing in the </a:t>
            </a:r>
            <a:r>
              <a:rPr lang="en-GB" b="1" dirty="0">
                <a:latin typeface="Cooper Black" panose="0208090404030B020404" pitchFamily="18" charset="0"/>
              </a:rPr>
              <a:t>NEW </a:t>
            </a:r>
            <a:r>
              <a:rPr lang="en-GB" b="1" dirty="0"/>
              <a:t>Testament?</a:t>
            </a:r>
          </a:p>
        </p:txBody>
      </p:sp>
      <p:sp>
        <p:nvSpPr>
          <p:cNvPr id="14" name="Content Placeholder 13"/>
          <p:cNvSpPr>
            <a:spLocks noGrp="1"/>
          </p:cNvSpPr>
          <p:nvPr>
            <p:ph idx="1"/>
          </p:nvPr>
        </p:nvSpPr>
        <p:spPr>
          <a:xfrm>
            <a:off x="1522413" y="1772816"/>
            <a:ext cx="9829799" cy="4824536"/>
          </a:xfrm>
        </p:spPr>
        <p:txBody>
          <a:bodyPr rtlCol="0">
            <a:normAutofit lnSpcReduction="10000"/>
          </a:bodyPr>
          <a:lstStyle/>
          <a:p>
            <a:pPr lvl="0"/>
            <a:r>
              <a:rPr lang="en-GB" sz="2800" b="1" dirty="0">
                <a:effectLst/>
                <a:ea typeface="Times New Roman" panose="02020603050405020304" pitchFamily="18" charset="0"/>
              </a:rPr>
              <a:t>There is </a:t>
            </a:r>
            <a:r>
              <a:rPr lang="en-GB" sz="2800" b="1" i="1" dirty="0">
                <a:effectLst/>
                <a:ea typeface="Times New Roman" panose="02020603050405020304" pitchFamily="18" charset="0"/>
              </a:rPr>
              <a:t>plenty</a:t>
            </a:r>
            <a:r>
              <a:rPr lang="en-GB" sz="2800" b="1" dirty="0">
                <a:effectLst/>
                <a:ea typeface="Times New Roman" panose="02020603050405020304" pitchFamily="18" charset="0"/>
              </a:rPr>
              <a:t> about ‘Tithing’ (giving 10% of income) under the </a:t>
            </a:r>
            <a:r>
              <a:rPr lang="en-GB" sz="2800" b="1" i="1" dirty="0">
                <a:effectLst/>
                <a:ea typeface="Times New Roman" panose="02020603050405020304" pitchFamily="18" charset="0"/>
              </a:rPr>
              <a:t>Ol</a:t>
            </a:r>
            <a:r>
              <a:rPr lang="en-GB" sz="2800" b="1" i="1" dirty="0">
                <a:ea typeface="Times New Roman" panose="02020603050405020304" pitchFamily="18" charset="0"/>
              </a:rPr>
              <a:t>d</a:t>
            </a:r>
            <a:r>
              <a:rPr lang="en-GB" sz="2800" b="1" dirty="0">
                <a:ea typeface="Times New Roman" panose="02020603050405020304" pitchFamily="18" charset="0"/>
              </a:rPr>
              <a:t> Covenant.  </a:t>
            </a:r>
            <a:endParaRPr lang="en-GB" sz="2800" b="1" dirty="0">
              <a:effectLst/>
              <a:ea typeface="Times New Roman" panose="02020603050405020304" pitchFamily="18" charset="0"/>
            </a:endParaRPr>
          </a:p>
          <a:p>
            <a:pPr lvl="0"/>
            <a:r>
              <a:rPr lang="en-GB" sz="2800" b="1" dirty="0">
                <a:effectLst/>
                <a:ea typeface="Times New Roman" panose="02020603050405020304" pitchFamily="18" charset="0"/>
              </a:rPr>
              <a:t>However, very few verses in the New </a:t>
            </a:r>
            <a:r>
              <a:rPr lang="en-GB" sz="2800" b="1" dirty="0">
                <a:ea typeface="Times New Roman" panose="02020603050405020304" pitchFamily="18" charset="0"/>
              </a:rPr>
              <a:t>Testament </a:t>
            </a:r>
            <a:r>
              <a:rPr lang="en-GB" sz="2800" b="1" dirty="0">
                <a:effectLst/>
                <a:ea typeface="Times New Roman" panose="02020603050405020304" pitchFamily="18" charset="0"/>
              </a:rPr>
              <a:t>mention ‘Tithing’, except for those directed specifically at the Pharisees – rather than Jesus’ disciples.  </a:t>
            </a:r>
          </a:p>
          <a:p>
            <a:pPr lvl="0"/>
            <a:r>
              <a:rPr lang="en-GB" sz="2800" b="1" dirty="0">
                <a:ea typeface="Times New Roman" panose="02020603050405020304" pitchFamily="18" charset="0"/>
              </a:rPr>
              <a:t>The big passages on ‘Giving’ in 1 and 2 Corinthians </a:t>
            </a:r>
            <a:r>
              <a:rPr lang="en-GB" sz="2800" b="1" i="1" dirty="0">
                <a:ea typeface="Times New Roman" panose="02020603050405020304" pitchFamily="18" charset="0"/>
              </a:rPr>
              <a:t>fail</a:t>
            </a:r>
            <a:r>
              <a:rPr lang="en-GB" sz="2800" b="1" dirty="0">
                <a:ea typeface="Times New Roman" panose="02020603050405020304" pitchFamily="18" charset="0"/>
              </a:rPr>
              <a:t> to mention ‘Tithing’ </a:t>
            </a:r>
            <a:r>
              <a:rPr lang="en-GB" sz="2800" b="1" i="1" dirty="0">
                <a:ea typeface="Times New Roman" panose="02020603050405020304" pitchFamily="18" charset="0"/>
              </a:rPr>
              <a:t>at all.  </a:t>
            </a:r>
            <a:r>
              <a:rPr lang="en-GB" sz="2800" b="1" dirty="0">
                <a:ea typeface="Times New Roman" panose="02020603050405020304" pitchFamily="18" charset="0"/>
              </a:rPr>
              <a:t>(Surely a </a:t>
            </a:r>
            <a:r>
              <a:rPr lang="en-GB" sz="2800" b="1" i="1" dirty="0">
                <a:ea typeface="Times New Roman" panose="02020603050405020304" pitchFamily="18" charset="0"/>
              </a:rPr>
              <a:t>serious</a:t>
            </a:r>
            <a:r>
              <a:rPr lang="en-GB" sz="2800" b="1" dirty="0">
                <a:ea typeface="Times New Roman" panose="02020603050405020304" pitchFamily="18" charset="0"/>
              </a:rPr>
              <a:t> omission!)</a:t>
            </a:r>
          </a:p>
          <a:p>
            <a:pPr lvl="0"/>
            <a:r>
              <a:rPr lang="en-GB" sz="2800" b="1" dirty="0">
                <a:effectLst/>
                <a:ea typeface="Times New Roman" panose="02020603050405020304" pitchFamily="18" charset="0"/>
              </a:rPr>
              <a:t>I conclude that the New Testament Christian is </a:t>
            </a:r>
            <a:r>
              <a:rPr lang="en-GB" sz="2800" b="1" i="1" dirty="0">
                <a:effectLst/>
                <a:ea typeface="Times New Roman" panose="02020603050405020304" pitchFamily="18" charset="0"/>
              </a:rPr>
              <a:t>not commanded </a:t>
            </a:r>
            <a:r>
              <a:rPr lang="en-GB" sz="2800" b="1" dirty="0">
                <a:effectLst/>
                <a:ea typeface="Times New Roman" panose="02020603050405020304" pitchFamily="18" charset="0"/>
              </a:rPr>
              <a:t>to </a:t>
            </a:r>
            <a:r>
              <a:rPr lang="en-GB" sz="2800" b="1" dirty="0">
                <a:ea typeface="Times New Roman" panose="02020603050405020304" pitchFamily="18" charset="0"/>
              </a:rPr>
              <a:t>give ten percent of income.  </a:t>
            </a:r>
          </a:p>
          <a:p>
            <a:pPr lvl="0"/>
            <a:r>
              <a:rPr lang="en-GB" sz="2800" b="1" dirty="0">
                <a:effectLst/>
                <a:ea typeface="Times New Roman" panose="02020603050405020304" pitchFamily="18" charset="0"/>
              </a:rPr>
              <a:t>So, you </a:t>
            </a:r>
            <a:r>
              <a:rPr lang="en-GB" sz="2800" b="1" i="1" dirty="0">
                <a:effectLst/>
                <a:ea typeface="Times New Roman" panose="02020603050405020304" pitchFamily="18" charset="0"/>
              </a:rPr>
              <a:t>shouldn’t</a:t>
            </a:r>
            <a:r>
              <a:rPr lang="en-GB" sz="2800" b="1" dirty="0">
                <a:effectLst/>
                <a:ea typeface="Times New Roman" panose="02020603050405020304" pitchFamily="18" charset="0"/>
              </a:rPr>
              <a:t> feel condemned, but </a:t>
            </a:r>
            <a:r>
              <a:rPr lang="en-GB" sz="2800" b="1" i="1" dirty="0">
                <a:effectLst/>
                <a:ea typeface="Times New Roman" panose="02020603050405020304" pitchFamily="18" charset="0"/>
              </a:rPr>
              <a:t>neither </a:t>
            </a:r>
            <a:r>
              <a:rPr lang="en-GB" sz="2800" b="1" dirty="0">
                <a:effectLst/>
                <a:ea typeface="Times New Roman" panose="02020603050405020304" pitchFamily="18" charset="0"/>
              </a:rPr>
              <a:t>should you become complacent!</a:t>
            </a:r>
          </a:p>
        </p:txBody>
      </p:sp>
    </p:spTree>
    <p:extLst>
      <p:ext uri="{BB962C8B-B14F-4D97-AF65-F5344CB8AC3E}">
        <p14:creationId xmlns:p14="http://schemas.microsoft.com/office/powerpoint/2010/main" val="17950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p:cTn id="28"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p:cTn id="35"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Financial Giving in the </a:t>
            </a:r>
            <a:r>
              <a:rPr lang="en-GB" b="1" dirty="0">
                <a:latin typeface="Cooper Black" panose="0208090404030B020404" pitchFamily="18" charset="0"/>
              </a:rPr>
              <a:t>NEW </a:t>
            </a:r>
            <a:r>
              <a:rPr lang="en-GB" b="1" dirty="0"/>
              <a:t>Testament</a:t>
            </a:r>
          </a:p>
        </p:txBody>
      </p:sp>
      <p:sp>
        <p:nvSpPr>
          <p:cNvPr id="14" name="Content Placeholder 13"/>
          <p:cNvSpPr>
            <a:spLocks noGrp="1"/>
          </p:cNvSpPr>
          <p:nvPr>
            <p:ph idx="1"/>
          </p:nvPr>
        </p:nvSpPr>
        <p:spPr>
          <a:xfrm>
            <a:off x="1522413" y="1772816"/>
            <a:ext cx="9829799" cy="4824536"/>
          </a:xfrm>
        </p:spPr>
        <p:txBody>
          <a:bodyPr rtlCol="0">
            <a:noAutofit/>
          </a:bodyPr>
          <a:lstStyle/>
          <a:p>
            <a:pPr lvl="0"/>
            <a:r>
              <a:rPr lang="en-GB" sz="2600" b="1" dirty="0"/>
              <a:t>By way of contrast, </a:t>
            </a:r>
            <a:r>
              <a:rPr lang="en-GB" sz="2600" b="1" i="1" dirty="0"/>
              <a:t>much </a:t>
            </a:r>
            <a:r>
              <a:rPr lang="en-GB" sz="2600" b="1" dirty="0"/>
              <a:t>is said in the New Testament about </a:t>
            </a:r>
            <a:r>
              <a:rPr lang="en-GB" sz="2600" b="1" i="1" dirty="0"/>
              <a:t>generous</a:t>
            </a:r>
            <a:r>
              <a:rPr lang="en-GB" sz="2600" b="1" dirty="0"/>
              <a:t> giving. </a:t>
            </a:r>
          </a:p>
          <a:p>
            <a:pPr lvl="0"/>
            <a:r>
              <a:rPr lang="en-GB" sz="2600" b="1" dirty="0">
                <a:solidFill>
                  <a:srgbClr val="0000FF"/>
                </a:solidFill>
              </a:rPr>
              <a:t>1 Corinthians 16:1-2.  </a:t>
            </a:r>
            <a:r>
              <a:rPr lang="en-GB" sz="2600" b="1" dirty="0"/>
              <a:t>On a weekly basis, each person was to set aside a sum of money </a:t>
            </a:r>
            <a:r>
              <a:rPr lang="en-GB" sz="2600" b="1" i="1" dirty="0"/>
              <a:t>in keeping with his income.</a:t>
            </a:r>
            <a:r>
              <a:rPr lang="en-GB" sz="2600" b="1" dirty="0"/>
              <a:t>  It was </a:t>
            </a:r>
            <a:r>
              <a:rPr lang="en-GB" sz="2600" b="1" i="1" dirty="0"/>
              <a:t>proportional</a:t>
            </a:r>
            <a:r>
              <a:rPr lang="en-GB" sz="2600" b="1" dirty="0"/>
              <a:t> – a percentage.  Rich Christians would naturally give more than poor ones.  But </a:t>
            </a:r>
            <a:r>
              <a:rPr lang="en-GB" sz="2600" b="1" i="1" dirty="0"/>
              <a:t>nowhere</a:t>
            </a:r>
            <a:r>
              <a:rPr lang="en-GB" sz="2600" b="1" dirty="0"/>
              <a:t> does it command us to give a </a:t>
            </a:r>
            <a:r>
              <a:rPr lang="en-GB" sz="2600" b="1" i="1" dirty="0"/>
              <a:t>particular</a:t>
            </a:r>
            <a:r>
              <a:rPr lang="en-GB" sz="2600" b="1" dirty="0"/>
              <a:t> percentage – and </a:t>
            </a:r>
            <a:r>
              <a:rPr lang="en-GB" sz="2600" b="1" i="1" dirty="0"/>
              <a:t>never</a:t>
            </a:r>
            <a:r>
              <a:rPr lang="en-GB" sz="2600" b="1" dirty="0"/>
              <a:t> exactly 10%.</a:t>
            </a:r>
          </a:p>
          <a:p>
            <a:pPr lvl="0"/>
            <a:r>
              <a:rPr lang="en-GB" sz="2600" b="1" dirty="0">
                <a:solidFill>
                  <a:srgbClr val="0000FF"/>
                </a:solidFill>
              </a:rPr>
              <a:t>Acts 11:27-30.  </a:t>
            </a:r>
            <a:r>
              <a:rPr lang="en-GB" sz="2600" b="1" dirty="0"/>
              <a:t>Each </a:t>
            </a:r>
            <a:r>
              <a:rPr lang="en-GB" sz="2600" b="1" i="1" dirty="0"/>
              <a:t>‘according to his ability’… </a:t>
            </a:r>
            <a:r>
              <a:rPr lang="en-GB" sz="2600" b="1" dirty="0"/>
              <a:t>provided help.  </a:t>
            </a:r>
          </a:p>
          <a:p>
            <a:pPr lvl="0"/>
            <a:r>
              <a:rPr lang="en-GB" sz="2600" b="1" dirty="0"/>
              <a:t>2 Corinthians 9:7.  Let each do as he has </a:t>
            </a:r>
            <a:r>
              <a:rPr lang="en-GB" sz="2600" b="1" i="1" dirty="0"/>
              <a:t>purposed</a:t>
            </a:r>
            <a:r>
              <a:rPr lang="en-GB" sz="2600" b="1" dirty="0"/>
              <a:t> in his heart; not grudgingly or under compulsion; for God loves a cheerful giver.  Therefore, ‘Giving’ should be </a:t>
            </a:r>
            <a:r>
              <a:rPr lang="en-GB" sz="2600" b="1" i="1" dirty="0"/>
              <a:t>planned.</a:t>
            </a:r>
            <a:endParaRPr lang="en-GB" sz="2600" b="1" dirty="0"/>
          </a:p>
        </p:txBody>
      </p:sp>
    </p:spTree>
    <p:extLst>
      <p:ext uri="{BB962C8B-B14F-4D97-AF65-F5344CB8AC3E}">
        <p14:creationId xmlns:p14="http://schemas.microsoft.com/office/powerpoint/2010/main" val="53520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p:cTn id="28"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Purpose of Giving - #1</a:t>
            </a:r>
            <a:br>
              <a:rPr lang="en-GB" b="1" dirty="0"/>
            </a:br>
            <a:r>
              <a:rPr lang="en-GB" b="1" dirty="0"/>
              <a:t>To Meet the Needs of God’s People </a:t>
            </a:r>
          </a:p>
        </p:txBody>
      </p:sp>
      <p:sp>
        <p:nvSpPr>
          <p:cNvPr id="14" name="Content Placeholder 13"/>
          <p:cNvSpPr>
            <a:spLocks noGrp="1"/>
          </p:cNvSpPr>
          <p:nvPr>
            <p:ph idx="1"/>
          </p:nvPr>
        </p:nvSpPr>
        <p:spPr>
          <a:xfrm>
            <a:off x="1522413" y="1772816"/>
            <a:ext cx="9829799" cy="4824536"/>
          </a:xfrm>
        </p:spPr>
        <p:txBody>
          <a:bodyPr rtlCol="0">
            <a:noAutofit/>
          </a:bodyPr>
          <a:lstStyle/>
          <a:p>
            <a:pPr marL="342900" lvl="0" indent="-342900">
              <a:buFont typeface="Symbol" panose="05050102010706020507" pitchFamily="18" charset="2"/>
              <a:buChar char=""/>
              <a:tabLst>
                <a:tab pos="457200" algn="l"/>
              </a:tabLst>
            </a:pPr>
            <a:r>
              <a:rPr lang="en-GB" b="1" i="1" dirty="0">
                <a:ea typeface="Times New Roman" panose="02020603050405020304" pitchFamily="18" charset="0"/>
              </a:rPr>
              <a:t>Acts 2:44-45.  Having all things in common; they began selling their property and possessions…sharing…as anyone might have need.</a:t>
            </a:r>
          </a:p>
          <a:p>
            <a:pPr marL="342900" lvl="0" indent="-342900">
              <a:buFont typeface="Symbol" panose="05050102010706020507" pitchFamily="18" charset="2"/>
              <a:buChar char=""/>
              <a:tabLst>
                <a:tab pos="457200" algn="l"/>
              </a:tabLst>
            </a:pPr>
            <a:r>
              <a:rPr lang="en-GB" b="1" i="1" dirty="0">
                <a:ea typeface="Times New Roman" panose="02020603050405020304" pitchFamily="18" charset="0"/>
              </a:rPr>
              <a:t>Acts 4:34.  There were no needy persons among them…those who owned lands or houses sold them…and put the money at the apostles’ feet</a:t>
            </a:r>
          </a:p>
          <a:p>
            <a:pPr marL="342900" lvl="0" indent="-342900">
              <a:buFont typeface="Symbol" panose="05050102010706020507" pitchFamily="18" charset="2"/>
              <a:buChar char=""/>
              <a:tabLst>
                <a:tab pos="457200" algn="l"/>
              </a:tabLst>
            </a:pPr>
            <a:r>
              <a:rPr lang="en-GB" b="1" i="1" dirty="0">
                <a:ea typeface="Times New Roman" panose="02020603050405020304" pitchFamily="18" charset="0"/>
              </a:rPr>
              <a:t>1 John 3:17.  Whoever has the world’s goods and sees his brother in need, and closes his heart against him, how does the word of God abide in him?</a:t>
            </a:r>
          </a:p>
          <a:p>
            <a:pPr marL="342900" lvl="0" indent="-342900">
              <a:buFont typeface="Symbol" panose="05050102010706020507" pitchFamily="18" charset="2"/>
              <a:buChar char=""/>
              <a:tabLst>
                <a:tab pos="457200" algn="l"/>
              </a:tabLst>
            </a:pPr>
            <a:r>
              <a:rPr lang="en-GB" b="1" i="1" dirty="0">
                <a:ea typeface="Times New Roman" panose="02020603050405020304" pitchFamily="18" charset="0"/>
              </a:rPr>
              <a:t>Galatians 6:10.  …let us do good to all people, </a:t>
            </a:r>
            <a:r>
              <a:rPr lang="en-GB" b="1" i="1" u="sng" dirty="0">
                <a:ea typeface="Times New Roman" panose="02020603050405020304" pitchFamily="18" charset="0"/>
              </a:rPr>
              <a:t>especially</a:t>
            </a:r>
            <a:r>
              <a:rPr lang="en-GB" b="1" i="1" dirty="0">
                <a:ea typeface="Times New Roman" panose="02020603050405020304" pitchFamily="18" charset="0"/>
              </a:rPr>
              <a:t> to those who are of the household of faith.</a:t>
            </a:r>
          </a:p>
          <a:p>
            <a:pPr marL="342900" lvl="0" indent="-342900">
              <a:buFont typeface="Symbol" panose="05050102010706020507" pitchFamily="18" charset="2"/>
              <a:buChar char=""/>
              <a:tabLst>
                <a:tab pos="457200" algn="l"/>
              </a:tabLst>
            </a:pPr>
            <a:r>
              <a:rPr lang="en-GB" b="1" i="1" dirty="0">
                <a:ea typeface="Times New Roman" panose="02020603050405020304" pitchFamily="18" charset="0"/>
              </a:rPr>
              <a:t>1 Timothy 5:16.  The church should support dependent widows.</a:t>
            </a:r>
          </a:p>
        </p:txBody>
      </p:sp>
    </p:spTree>
    <p:extLst>
      <p:ext uri="{BB962C8B-B14F-4D97-AF65-F5344CB8AC3E}">
        <p14:creationId xmlns:p14="http://schemas.microsoft.com/office/powerpoint/2010/main" val="41805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Purpose of Giving - #2</a:t>
            </a:r>
            <a:br>
              <a:rPr lang="en-GB" b="1" dirty="0"/>
            </a:br>
            <a:r>
              <a:rPr lang="en-GB" b="1" dirty="0"/>
              <a:t>To Meet the Needs of Christian Workers</a:t>
            </a:r>
          </a:p>
        </p:txBody>
      </p:sp>
      <p:sp>
        <p:nvSpPr>
          <p:cNvPr id="14" name="Content Placeholder 13"/>
          <p:cNvSpPr>
            <a:spLocks noGrp="1"/>
          </p:cNvSpPr>
          <p:nvPr>
            <p:ph idx="1"/>
          </p:nvPr>
        </p:nvSpPr>
        <p:spPr>
          <a:xfrm>
            <a:off x="1522413" y="1772816"/>
            <a:ext cx="9829799" cy="4824536"/>
          </a:xfrm>
        </p:spPr>
        <p:txBody>
          <a:bodyPr rtlCol="0">
            <a:noAutofit/>
          </a:bodyPr>
          <a:lstStyle/>
          <a:p>
            <a:pPr lvl="0"/>
            <a:r>
              <a:rPr lang="en-GB" sz="2800" b="1" i="1" dirty="0"/>
              <a:t>1 Timothy 5:17-18.  Elders worthy of a double honour – </a:t>
            </a:r>
            <a:r>
              <a:rPr lang="en-GB" sz="2800" b="1" dirty="0"/>
              <a:t>financial support</a:t>
            </a:r>
          </a:p>
          <a:p>
            <a:pPr marL="0" indent="0">
              <a:buNone/>
            </a:pPr>
            <a:endParaRPr lang="en-GB" sz="2800" b="1" i="1" dirty="0"/>
          </a:p>
          <a:p>
            <a:pPr lvl="0"/>
            <a:r>
              <a:rPr lang="en-GB" sz="2800" b="1" i="1" dirty="0"/>
              <a:t>1 Corinthians 9:6-14.  </a:t>
            </a:r>
            <a:r>
              <a:rPr lang="en-GB" sz="2800" b="1" dirty="0"/>
              <a:t>Paul has a right to financial support from the churches</a:t>
            </a:r>
          </a:p>
          <a:p>
            <a:pPr marL="0" indent="0">
              <a:buNone/>
            </a:pPr>
            <a:endParaRPr lang="en-GB" sz="2800" b="1" i="1" dirty="0"/>
          </a:p>
          <a:p>
            <a:pPr lvl="0"/>
            <a:r>
              <a:rPr lang="en-GB" sz="2800" b="1" i="1" dirty="0"/>
              <a:t>Philippians 4:15-18.  </a:t>
            </a:r>
            <a:r>
              <a:rPr lang="en-GB" sz="2800" b="1" dirty="0"/>
              <a:t>Gifts of money to leaders are a </a:t>
            </a:r>
            <a:r>
              <a:rPr lang="en-GB" sz="2800" b="1" i="1" dirty="0"/>
              <a:t>‘fragrant offering’ to God.</a:t>
            </a:r>
          </a:p>
        </p:txBody>
      </p:sp>
    </p:spTree>
    <p:extLst>
      <p:ext uri="{BB962C8B-B14F-4D97-AF65-F5344CB8AC3E}">
        <p14:creationId xmlns:p14="http://schemas.microsoft.com/office/powerpoint/2010/main" val="336696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Purpose of Giving - #3</a:t>
            </a:r>
            <a:br>
              <a:rPr lang="en-GB" b="1" dirty="0"/>
            </a:br>
            <a:r>
              <a:rPr lang="en-GB" b="1" dirty="0"/>
              <a:t>To Meet the Needs of Poor People</a:t>
            </a:r>
          </a:p>
        </p:txBody>
      </p:sp>
      <p:sp>
        <p:nvSpPr>
          <p:cNvPr id="14" name="Content Placeholder 13"/>
          <p:cNvSpPr>
            <a:spLocks noGrp="1"/>
          </p:cNvSpPr>
          <p:nvPr>
            <p:ph idx="1"/>
          </p:nvPr>
        </p:nvSpPr>
        <p:spPr>
          <a:xfrm>
            <a:off x="1522413" y="1772816"/>
            <a:ext cx="9829799" cy="4824536"/>
          </a:xfrm>
        </p:spPr>
        <p:txBody>
          <a:bodyPr rtlCol="0">
            <a:noAutofit/>
          </a:bodyPr>
          <a:lstStyle/>
          <a:p>
            <a:pPr lvl="0"/>
            <a:r>
              <a:rPr lang="en-GB" sz="2800" b="1" i="1" dirty="0"/>
              <a:t>Luke 12:33-34.</a:t>
            </a:r>
            <a:r>
              <a:rPr lang="en-GB" sz="2800" b="1" dirty="0"/>
              <a:t>  </a:t>
            </a:r>
            <a:r>
              <a:rPr lang="en-GB" sz="2800" b="1" i="1" dirty="0"/>
              <a:t>Sell your possessions and give to the poor …treasure in heaven…  where your treasure is, your heart is also.</a:t>
            </a:r>
          </a:p>
          <a:p>
            <a:pPr marL="0" indent="0">
              <a:buNone/>
            </a:pPr>
            <a:endParaRPr lang="en-GB" sz="2800" b="1" dirty="0"/>
          </a:p>
          <a:p>
            <a:pPr lvl="0"/>
            <a:r>
              <a:rPr lang="en-GB" sz="2800" b="1" i="1" dirty="0"/>
              <a:t>Ephesians 4:28.</a:t>
            </a:r>
            <a:r>
              <a:rPr lang="en-GB" sz="2800" b="1" dirty="0"/>
              <a:t>  Work hard, so you will have money to share with those in need.</a:t>
            </a:r>
          </a:p>
          <a:p>
            <a:pPr marL="0" indent="0">
              <a:buNone/>
            </a:pPr>
            <a:endParaRPr lang="en-GB" sz="2800" b="1" dirty="0"/>
          </a:p>
          <a:p>
            <a:pPr lvl="0"/>
            <a:r>
              <a:rPr lang="en-GB" sz="2800" b="1" i="1" dirty="0"/>
              <a:t>James 1:27.</a:t>
            </a:r>
            <a:r>
              <a:rPr lang="en-GB" sz="2800" b="1" dirty="0"/>
              <a:t>  True religion includes meeting the needs of widows and orphans.</a:t>
            </a:r>
          </a:p>
        </p:txBody>
      </p:sp>
    </p:spTree>
    <p:extLst>
      <p:ext uri="{BB962C8B-B14F-4D97-AF65-F5344CB8AC3E}">
        <p14:creationId xmlns:p14="http://schemas.microsoft.com/office/powerpoint/2010/main" val="212336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b="1" dirty="0"/>
              <a:t>How Should We Give?</a:t>
            </a:r>
          </a:p>
        </p:txBody>
      </p:sp>
      <p:sp>
        <p:nvSpPr>
          <p:cNvPr id="14" name="Content Placeholder 13"/>
          <p:cNvSpPr>
            <a:spLocks noGrp="1"/>
          </p:cNvSpPr>
          <p:nvPr>
            <p:ph idx="1"/>
          </p:nvPr>
        </p:nvSpPr>
        <p:spPr>
          <a:xfrm>
            <a:off x="1522413" y="1772816"/>
            <a:ext cx="9829799" cy="4824536"/>
          </a:xfrm>
        </p:spPr>
        <p:txBody>
          <a:bodyPr rtlCol="0">
            <a:noAutofit/>
          </a:bodyPr>
          <a:lstStyle/>
          <a:p>
            <a:pPr lvl="0"/>
            <a:r>
              <a:rPr lang="en-GB" sz="2800" b="1" dirty="0"/>
              <a:t>Anonymously (at times):</a:t>
            </a:r>
            <a:r>
              <a:rPr lang="en-GB" sz="2800" dirty="0"/>
              <a:t>  Matthew 6:1-4.  </a:t>
            </a:r>
            <a:r>
              <a:rPr lang="en-GB" sz="2800" i="1" dirty="0"/>
              <a:t>“In secret”!  </a:t>
            </a:r>
            <a:r>
              <a:rPr lang="en-GB" sz="2800" dirty="0"/>
              <a:t>This avoids spiritual pride and purifies our motives and validates our faith in the One who will reward us.</a:t>
            </a:r>
          </a:p>
          <a:p>
            <a:pPr lvl="0"/>
            <a:r>
              <a:rPr lang="en-GB" sz="2800" b="1" dirty="0"/>
              <a:t>Voluntarily:</a:t>
            </a:r>
            <a:r>
              <a:rPr lang="en-GB" sz="2800" dirty="0"/>
              <a:t>  2 Corinthians 8:1-4; </a:t>
            </a:r>
            <a:r>
              <a:rPr lang="en-GB" sz="2800" dirty="0">
                <a:solidFill>
                  <a:srgbClr val="0000FF"/>
                </a:solidFill>
              </a:rPr>
              <a:t>2 Corinthians 9:7</a:t>
            </a:r>
            <a:r>
              <a:rPr lang="en-GB" sz="2800" dirty="0"/>
              <a:t>.  No manipulation or compulsion.</a:t>
            </a:r>
          </a:p>
          <a:p>
            <a:pPr lvl="0"/>
            <a:r>
              <a:rPr lang="en-GB" sz="2800" b="1" dirty="0"/>
              <a:t>Expectantly (for this life):  </a:t>
            </a:r>
            <a:r>
              <a:rPr lang="en-GB" sz="2800" dirty="0">
                <a:solidFill>
                  <a:srgbClr val="0000FF"/>
                </a:solidFill>
              </a:rPr>
              <a:t>2 Corinthians 9:6-11</a:t>
            </a:r>
            <a:r>
              <a:rPr lang="en-GB" sz="2800" dirty="0"/>
              <a:t>.  Proverbs 19:17; 11:24-25.  As we give generously, God is even </a:t>
            </a:r>
            <a:r>
              <a:rPr lang="en-GB" sz="2800" i="1" dirty="0"/>
              <a:t>more </a:t>
            </a:r>
            <a:r>
              <a:rPr lang="en-GB" sz="2800" dirty="0"/>
              <a:t>generous towards us in earthly riches.</a:t>
            </a:r>
          </a:p>
          <a:p>
            <a:pPr lvl="0"/>
            <a:r>
              <a:rPr lang="en-GB" sz="2800" b="1" dirty="0"/>
              <a:t>Expectantly (for the life to come):</a:t>
            </a:r>
            <a:r>
              <a:rPr lang="en-GB" sz="2800" dirty="0"/>
              <a:t>  Matthew 6:19-21; 19:21.  Luke 12:33.  </a:t>
            </a:r>
            <a:r>
              <a:rPr lang="en-GB" sz="2800" dirty="0">
                <a:solidFill>
                  <a:srgbClr val="0000FF"/>
                </a:solidFill>
              </a:rPr>
              <a:t>1 Timothy 6:18-19</a:t>
            </a:r>
            <a:r>
              <a:rPr lang="en-GB" sz="2800" dirty="0"/>
              <a:t>.  You can either have your reward on earth, or a multiplied reward in heaven.</a:t>
            </a:r>
          </a:p>
        </p:txBody>
      </p:sp>
    </p:spTree>
    <p:extLst>
      <p:ext uri="{BB962C8B-B14F-4D97-AF65-F5344CB8AC3E}">
        <p14:creationId xmlns:p14="http://schemas.microsoft.com/office/powerpoint/2010/main" val="172780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p:cTn id="28"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370_TF02895262.potx" id="{C643582A-9E43-4F22-9BB4-36181E8B556C}" vid="{162936DD-ED8F-4881-8EC2-15930A30FCF3}"/>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186</TotalTime>
  <Words>1486</Words>
  <Application>Microsoft Office PowerPoint</Application>
  <PresentationFormat>Custom</PresentationFormat>
  <Paragraphs>76</Paragraphs>
  <Slides>14</Slides>
  <Notes>14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Algerian</vt:lpstr>
      <vt:lpstr>Arial</vt:lpstr>
      <vt:lpstr>Cambria</vt:lpstr>
      <vt:lpstr>Cooper Black</vt:lpstr>
      <vt:lpstr>Symbol</vt:lpstr>
      <vt:lpstr>Times New Roman</vt:lpstr>
      <vt:lpstr>Currency Symbols 16x9</vt:lpstr>
      <vt:lpstr>New Testament Financial Giving</vt:lpstr>
      <vt:lpstr>Tithing and Giving in the Old Testament</vt:lpstr>
      <vt:lpstr>Tithing and Giving in the Old Testament</vt:lpstr>
      <vt:lpstr>Compulsory Tithing in the NEW Testament?</vt:lpstr>
      <vt:lpstr>Financial Giving in the NEW Testament</vt:lpstr>
      <vt:lpstr>Purpose of Giving - #1 To Meet the Needs of God’s People </vt:lpstr>
      <vt:lpstr>Purpose of Giving - #2 To Meet the Needs of Christian Workers</vt:lpstr>
      <vt:lpstr>Purpose of Giving - #3 To Meet the Needs of Poor People</vt:lpstr>
      <vt:lpstr>How Should We Give?</vt:lpstr>
      <vt:lpstr>How Should We Give?</vt:lpstr>
      <vt:lpstr>In Summary..</vt:lpstr>
      <vt:lpstr>In Summary..</vt:lpstr>
      <vt:lpstr>Ways to Give to Thurrock Christian Fellowship</vt:lpstr>
      <vt:lpstr>Ways to Give to Thurrock Christian Fellowship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Financial Giving</dc:title>
  <dc:creator>Andy Acreman</dc:creator>
  <cp:lastModifiedBy>Andy Acreman</cp:lastModifiedBy>
  <cp:revision>1</cp:revision>
  <dcterms:created xsi:type="dcterms:W3CDTF">2024-08-07T13:34:55Z</dcterms:created>
  <dcterms:modified xsi:type="dcterms:W3CDTF">2024-08-10T14:24:46Z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